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684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2011171"/>
            <a:ext cx="10289231" cy="70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446" y="2520188"/>
            <a:ext cx="10405107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jpeg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5831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0" dirty="0"/>
              <a:t>I</a:t>
            </a:r>
            <a:r>
              <a:rPr spc="-480" dirty="0"/>
              <a:t>n</a:t>
            </a:r>
            <a:r>
              <a:rPr spc="-60" dirty="0"/>
              <a:t>t</a:t>
            </a:r>
            <a:r>
              <a:rPr spc="-290" dirty="0"/>
              <a:t>r</a:t>
            </a:r>
            <a:r>
              <a:rPr spc="95" dirty="0"/>
              <a:t>o</a:t>
            </a:r>
            <a:r>
              <a:rPr spc="-35" dirty="0"/>
              <a:t>d</a:t>
            </a:r>
            <a:r>
              <a:rPr spc="-30" dirty="0"/>
              <a:t>u</a:t>
            </a:r>
            <a:r>
              <a:rPr spc="135" dirty="0"/>
              <a:t>c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204" dirty="0"/>
              <a:t>g</a:t>
            </a:r>
            <a:r>
              <a:rPr spc="-434" dirty="0"/>
              <a:t> </a:t>
            </a:r>
            <a:r>
              <a:rPr spc="55" dirty="0"/>
              <a:t>T</a:t>
            </a:r>
            <a:r>
              <a:rPr spc="-30" dirty="0"/>
              <a:t>D</a:t>
            </a:r>
            <a:r>
              <a:rPr spc="80" dirty="0"/>
              <a:t>D</a:t>
            </a:r>
            <a:r>
              <a:rPr spc="-440" dirty="0"/>
              <a:t> </a:t>
            </a:r>
            <a:r>
              <a:rPr spc="114" dirty="0"/>
              <a:t>w</a:t>
            </a:r>
            <a:r>
              <a:rPr spc="-105" dirty="0"/>
              <a:t>i</a:t>
            </a:r>
            <a:r>
              <a:rPr spc="-105" dirty="0"/>
              <a:t>t</a:t>
            </a:r>
            <a:r>
              <a:rPr spc="-55" dirty="0"/>
              <a:t>h</a:t>
            </a:r>
            <a:r>
              <a:rPr spc="-430" dirty="0"/>
              <a:t> </a:t>
            </a:r>
            <a:r>
              <a:rPr spc="-5" dirty="0"/>
              <a:t>R</a:t>
            </a:r>
            <a:r>
              <a:rPr spc="-145" dirty="0"/>
              <a:t>ea</a:t>
            </a:r>
            <a:r>
              <a:rPr spc="135" dirty="0"/>
              <a:t>c</a:t>
            </a:r>
            <a:r>
              <a:rPr spc="55" dirty="0"/>
              <a:t>t</a:t>
            </a:r>
            <a:endParaRPr spc="5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Refactoring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5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60966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===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===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fast,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1324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D</a:t>
            </a:r>
            <a:r>
              <a:rPr spc="-95" dirty="0"/>
              <a:t>i</a:t>
            </a:r>
            <a:r>
              <a:rPr spc="-30" dirty="0"/>
              <a:t>s</a:t>
            </a:r>
            <a:r>
              <a:rPr spc="-90" dirty="0"/>
              <a:t>c</a:t>
            </a:r>
            <a:r>
              <a:rPr spc="-40" dirty="0"/>
              <a:t>o</a:t>
            </a:r>
            <a:r>
              <a:rPr spc="-245" dirty="0"/>
              <a:t>v</a:t>
            </a:r>
            <a:r>
              <a:rPr spc="-100" dirty="0"/>
              <a:t>e</a:t>
            </a:r>
            <a:r>
              <a:rPr spc="-190" dirty="0"/>
              <a:t>r</a:t>
            </a:r>
            <a:r>
              <a:rPr spc="-150" dirty="0"/>
              <a:t>i</a:t>
            </a:r>
            <a:r>
              <a:rPr spc="-160" dirty="0"/>
              <a:t>n</a:t>
            </a:r>
            <a:r>
              <a:rPr spc="204" dirty="0"/>
              <a:t>g</a:t>
            </a:r>
            <a:r>
              <a:rPr spc="-434" dirty="0"/>
              <a:t> </a:t>
            </a:r>
            <a:r>
              <a:rPr spc="-60" dirty="0"/>
              <a:t>t</a:t>
            </a:r>
            <a:r>
              <a:rPr spc="-160" dirty="0"/>
              <a:t>h</a:t>
            </a:r>
            <a:r>
              <a:rPr spc="5" dirty="0"/>
              <a:t>e</a:t>
            </a:r>
            <a:r>
              <a:rPr spc="-434" dirty="0"/>
              <a:t> </a:t>
            </a:r>
            <a:r>
              <a:rPr spc="10" dirty="0"/>
              <a:t>N</a:t>
            </a:r>
            <a:r>
              <a:rPr spc="-10" dirty="0"/>
              <a:t>e</a:t>
            </a:r>
            <a:r>
              <a:rPr spc="-100" dirty="0"/>
              <a:t>e</a:t>
            </a:r>
            <a:r>
              <a:rPr spc="204" dirty="0"/>
              <a:t>d</a:t>
            </a:r>
            <a:r>
              <a:rPr spc="-434" dirty="0"/>
              <a:t> </a:t>
            </a:r>
            <a:r>
              <a:rPr spc="-75" dirty="0"/>
              <a:t>f</a:t>
            </a:r>
            <a:r>
              <a:rPr spc="90" dirty="0"/>
              <a:t>o</a:t>
            </a:r>
            <a:r>
              <a:rPr spc="-85" dirty="0"/>
              <a:t>r</a:t>
            </a:r>
            <a:r>
              <a:rPr spc="-434" dirty="0"/>
              <a:t> </a:t>
            </a:r>
            <a:r>
              <a:rPr spc="-5" dirty="0"/>
              <a:t>TDD</a:t>
            </a:r>
            <a:endParaRPr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467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What</a:t>
            </a:r>
            <a:r>
              <a:rPr spc="-135" dirty="0"/>
              <a:t> </a:t>
            </a:r>
            <a:r>
              <a:rPr spc="-15" dirty="0"/>
              <a:t>is</a:t>
            </a:r>
            <a:r>
              <a:rPr spc="-135" dirty="0"/>
              <a:t> </a:t>
            </a:r>
            <a:r>
              <a:rPr spc="-30" dirty="0"/>
              <a:t>Test-driven</a:t>
            </a:r>
            <a:r>
              <a:rPr spc="-135" dirty="0"/>
              <a:t> </a:t>
            </a:r>
            <a:r>
              <a:rPr spc="10" dirty="0"/>
              <a:t>Development?</a:t>
            </a:r>
            <a:endParaRPr spc="10" dirty="0"/>
          </a:p>
          <a:p>
            <a:pPr marL="43446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What</a:t>
            </a:r>
            <a:r>
              <a:rPr spc="-140" dirty="0"/>
              <a:t> </a:t>
            </a:r>
            <a:r>
              <a:rPr spc="-15" dirty="0"/>
              <a:t>is</a:t>
            </a:r>
            <a:r>
              <a:rPr spc="-135" dirty="0"/>
              <a:t> </a:t>
            </a:r>
            <a:r>
              <a:rPr spc="25" dirty="0"/>
              <a:t>React?</a:t>
            </a:r>
            <a:endParaRPr spc="25" dirty="0"/>
          </a:p>
          <a:p>
            <a:pPr marL="43446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How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0" dirty="0"/>
              <a:t> </a:t>
            </a:r>
            <a:r>
              <a:rPr spc="55" dirty="0"/>
              <a:t>get</a:t>
            </a:r>
            <a:r>
              <a:rPr spc="-114" dirty="0"/>
              <a:t> </a:t>
            </a:r>
            <a:r>
              <a:rPr dirty="0"/>
              <a:t>started</a:t>
            </a:r>
            <a:r>
              <a:rPr spc="-11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35" dirty="0"/>
              <a:t>TDD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35" dirty="0"/>
              <a:t>React</a:t>
            </a:r>
            <a:endParaRPr spc="3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027" y="136804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</a:rPr>
              <a:t>P</a:t>
            </a:r>
            <a:r>
              <a:rPr sz="3600" spc="-40" dirty="0">
                <a:solidFill>
                  <a:srgbClr val="FFFFFF"/>
                </a:solidFill>
              </a:rPr>
              <a:t>r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20" dirty="0">
                <a:solidFill>
                  <a:srgbClr val="FFFFFF"/>
                </a:solidFill>
              </a:rPr>
              <a:t>t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8991" y="1828800"/>
            <a:ext cx="2554224" cy="24444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40" y="1825751"/>
            <a:ext cx="2560319" cy="2450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7928" y="1840992"/>
            <a:ext cx="2523744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5980" y="4547108"/>
            <a:ext cx="1416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8969" y="517652"/>
            <a:ext cx="804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r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65" dirty="0">
                <a:solidFill>
                  <a:srgbClr val="404040"/>
                </a:solidFill>
              </a:rPr>
              <a:t>-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14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l</a:t>
            </a:r>
            <a:r>
              <a:rPr sz="3600" spc="40" dirty="0">
                <a:solidFill>
                  <a:srgbClr val="404040"/>
                </a:solidFill>
              </a:rPr>
              <a:t>op</a:t>
            </a:r>
            <a:r>
              <a:rPr sz="3600" spc="75" dirty="0">
                <a:solidFill>
                  <a:srgbClr val="404040"/>
                </a:solidFill>
              </a:rPr>
              <a:t>m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30" dirty="0">
                <a:solidFill>
                  <a:srgbClr val="404040"/>
                </a:solidFill>
              </a:rPr>
              <a:t>I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20" dirty="0">
                <a:solidFill>
                  <a:srgbClr val="404040"/>
                </a:solidFill>
              </a:rPr>
              <a:t>p</a:t>
            </a:r>
            <a:r>
              <a:rPr sz="3600" spc="10" dirty="0">
                <a:solidFill>
                  <a:srgbClr val="404040"/>
                </a:solidFill>
              </a:rPr>
              <a:t>l</a:t>
            </a:r>
            <a:r>
              <a:rPr sz="3600" spc="-160" dirty="0">
                <a:solidFill>
                  <a:srgbClr val="404040"/>
                </a:solidFill>
              </a:rPr>
              <a:t>e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757252" y="4547108"/>
            <a:ext cx="6953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445" y="4547108"/>
            <a:ext cx="1016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354" y="517652"/>
            <a:ext cx="671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404040"/>
                </a:solidFill>
              </a:rPr>
              <a:t>It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45" dirty="0">
                <a:solidFill>
                  <a:srgbClr val="404040"/>
                </a:solidFill>
              </a:rPr>
              <a:t>'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50" dirty="0">
                <a:solidFill>
                  <a:srgbClr val="404040"/>
                </a:solidFill>
              </a:rPr>
              <a:t>N</a:t>
            </a:r>
            <a:r>
              <a:rPr sz="3600" spc="-50" dirty="0">
                <a:solidFill>
                  <a:srgbClr val="404040"/>
                </a:solidFill>
              </a:rPr>
              <a:t>ee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75" dirty="0">
                <a:solidFill>
                  <a:srgbClr val="404040"/>
                </a:solidFill>
              </a:rPr>
              <a:t>h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8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6507" y="2258614"/>
            <a:ext cx="8395560" cy="3481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424" y="517652"/>
            <a:ext cx="839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Introducing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Test-driven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Development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82672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0879" y="4264152"/>
            <a:ext cx="3429000" cy="2487295"/>
            <a:chOff x="3230879" y="4264152"/>
            <a:chExt cx="3429000" cy="24872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3" y="5059680"/>
              <a:ext cx="722376" cy="896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9096" y="3642359"/>
            <a:ext cx="805180" cy="756285"/>
            <a:chOff x="4959096" y="3642359"/>
            <a:chExt cx="805180" cy="7562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642359"/>
              <a:ext cx="804672" cy="7559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348" y="3661041"/>
              <a:ext cx="721917" cy="67412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567" y="1828800"/>
            <a:ext cx="4270248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6200" y="4547108"/>
            <a:ext cx="2535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451" y="4547108"/>
            <a:ext cx="3525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3" y="1828800"/>
            <a:ext cx="4270248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0755" y="517652"/>
            <a:ext cx="132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R</a:t>
            </a:r>
            <a:r>
              <a:rPr sz="3600" spc="2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45977" y="1222247"/>
            <a:ext cx="6543040" cy="5413375"/>
            <a:chOff x="5645977" y="1222247"/>
            <a:chExt cx="6543040" cy="54133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45977" y="4676913"/>
              <a:ext cx="1725542" cy="10353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0895" y="2685287"/>
              <a:ext cx="1374648" cy="536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9" y="3200399"/>
              <a:ext cx="2715767" cy="1478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4551" y="4675632"/>
              <a:ext cx="1045463" cy="10393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8423" y="1222247"/>
              <a:ext cx="2700528" cy="14234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8557" y="2642924"/>
              <a:ext cx="2520121" cy="12600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8961" y="3771391"/>
              <a:ext cx="2226466" cy="16715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8399" y="5158274"/>
              <a:ext cx="3088191" cy="105078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5336" y="517652"/>
            <a:ext cx="827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Welcome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Front-end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Development</a:t>
            </a:r>
            <a:endParaRPr sz="3600"/>
          </a:p>
        </p:txBody>
      </p:sp>
      <p:grpSp>
        <p:nvGrpSpPr>
          <p:cNvPr id="12" name="object 12"/>
          <p:cNvGrpSpPr/>
          <p:nvPr/>
        </p:nvGrpSpPr>
        <p:grpSpPr>
          <a:xfrm>
            <a:off x="259079" y="2142744"/>
            <a:ext cx="4014470" cy="2371725"/>
            <a:chOff x="259079" y="2142744"/>
            <a:chExt cx="4014470" cy="237172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079" y="2164080"/>
              <a:ext cx="2350008" cy="23500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6040" y="2142744"/>
              <a:ext cx="1667256" cy="235000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9703" y="2164079"/>
            <a:ext cx="1609344" cy="22616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8944" y="4690871"/>
            <a:ext cx="1072895" cy="8046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3800" y="4690871"/>
            <a:ext cx="710184" cy="7132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94576" y="1130808"/>
            <a:ext cx="2292096" cy="14051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47" y="134112"/>
            <a:ext cx="1691639" cy="16946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47" y="5593079"/>
            <a:ext cx="2410968" cy="1261872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62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73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Hello,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Introducing TDD with React</vt:lpstr>
      <vt:lpstr>Pretest</vt:lpstr>
      <vt:lpstr>Front-end Development Is Complex</vt:lpstr>
      <vt:lpstr>It Doesn't Need to Be Chaotic</vt:lpstr>
      <vt:lpstr>Introducing Test-driven Development</vt:lpstr>
      <vt:lpstr>React</vt:lpstr>
      <vt:lpstr>Welcome to Front-end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Discovering the Need for TDD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TDD with React</dc:title>
  <dc:creator/>
  <cp:lastModifiedBy>Steve Sam</cp:lastModifiedBy>
  <cp:revision>4</cp:revision>
  <dcterms:created xsi:type="dcterms:W3CDTF">2021-11-06T10:21:00Z</dcterms:created>
  <dcterms:modified xsi:type="dcterms:W3CDTF">2022-05-22T18:11:32Z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789598629B7E479E9052CBCD355AB790</vt:lpwstr>
  </property>
  <property fmtid="{D5CDD505-2E9C-101B-9397-08002B2CF9AE}" pid="3" name="KSOProductBuildVer">
    <vt:lpwstr>1033-11.2.0.11130</vt:lpwstr>
  </property>
</Properties>
</file>