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16684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35" y="962659"/>
            <a:ext cx="371157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236979"/>
            <a:ext cx="7397115" cy="235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1324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45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45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45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TDD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719" y="517652"/>
            <a:ext cx="240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Verdana" panose="020B0604030504040204"/>
                <a:cs typeface="Verdana" panose="020B0604030504040204"/>
              </a:rPr>
              <a:t>TDD</a:t>
            </a:r>
            <a:r>
              <a:rPr sz="36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Cycle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35296" y="1136903"/>
            <a:ext cx="2490470" cy="2490470"/>
            <a:chOff x="5035296" y="1136903"/>
            <a:chExt cx="2490470" cy="2490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5296" y="1136903"/>
              <a:ext cx="2490216" cy="2490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7672" y="2097023"/>
              <a:ext cx="1045464" cy="615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8228" y="1156148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3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2"/>
                  </a:lnTo>
                  <a:lnTo>
                    <a:pt x="108311" y="703227"/>
                  </a:lnTo>
                  <a:lnTo>
                    <a:pt x="90112" y="745135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6"/>
                  </a:lnTo>
                  <a:lnTo>
                    <a:pt x="33302" y="920492"/>
                  </a:lnTo>
                  <a:lnTo>
                    <a:pt x="23276" y="966082"/>
                  </a:lnTo>
                  <a:lnTo>
                    <a:pt x="14992" y="1012301"/>
                  </a:lnTo>
                  <a:lnTo>
                    <a:pt x="8487" y="1059112"/>
                  </a:lnTo>
                  <a:lnTo>
                    <a:pt x="3796" y="1106480"/>
                  </a:lnTo>
                  <a:lnTo>
                    <a:pt x="955" y="1154369"/>
                  </a:lnTo>
                  <a:lnTo>
                    <a:pt x="0" y="1202743"/>
                  </a:lnTo>
                  <a:lnTo>
                    <a:pt x="955" y="1251117"/>
                  </a:lnTo>
                  <a:lnTo>
                    <a:pt x="3796" y="1299005"/>
                  </a:lnTo>
                  <a:lnTo>
                    <a:pt x="8487" y="1346374"/>
                  </a:lnTo>
                  <a:lnTo>
                    <a:pt x="14992" y="1393185"/>
                  </a:lnTo>
                  <a:lnTo>
                    <a:pt x="23276" y="1439404"/>
                  </a:lnTo>
                  <a:lnTo>
                    <a:pt x="33302" y="1484994"/>
                  </a:lnTo>
                  <a:lnTo>
                    <a:pt x="45035" y="1529920"/>
                  </a:lnTo>
                  <a:lnTo>
                    <a:pt x="58438" y="1574145"/>
                  </a:lnTo>
                  <a:lnTo>
                    <a:pt x="73476" y="1617634"/>
                  </a:lnTo>
                  <a:lnTo>
                    <a:pt x="90112" y="1660351"/>
                  </a:lnTo>
                  <a:lnTo>
                    <a:pt x="108311" y="1702259"/>
                  </a:lnTo>
                  <a:lnTo>
                    <a:pt x="128037" y="1743324"/>
                  </a:lnTo>
                  <a:lnTo>
                    <a:pt x="149254" y="1783508"/>
                  </a:lnTo>
                  <a:lnTo>
                    <a:pt x="171926" y="1822776"/>
                  </a:lnTo>
                  <a:lnTo>
                    <a:pt x="196017" y="1861093"/>
                  </a:lnTo>
                  <a:lnTo>
                    <a:pt x="221490" y="1898421"/>
                  </a:lnTo>
                  <a:lnTo>
                    <a:pt x="248311" y="1934726"/>
                  </a:lnTo>
                  <a:lnTo>
                    <a:pt x="276444" y="1969971"/>
                  </a:lnTo>
                  <a:lnTo>
                    <a:pt x="305851" y="2004120"/>
                  </a:lnTo>
                  <a:lnTo>
                    <a:pt x="336498" y="2037138"/>
                  </a:lnTo>
                  <a:lnTo>
                    <a:pt x="368348" y="2068988"/>
                  </a:lnTo>
                  <a:lnTo>
                    <a:pt x="401366" y="2099635"/>
                  </a:lnTo>
                  <a:lnTo>
                    <a:pt x="435515" y="2129043"/>
                  </a:lnTo>
                  <a:lnTo>
                    <a:pt x="470760" y="2157175"/>
                  </a:lnTo>
                  <a:lnTo>
                    <a:pt x="507065" y="2183996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49"/>
                  </a:lnTo>
                  <a:lnTo>
                    <a:pt x="703227" y="2297175"/>
                  </a:lnTo>
                  <a:lnTo>
                    <a:pt x="745135" y="2315374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4"/>
                  </a:lnTo>
                  <a:lnTo>
                    <a:pt x="966082" y="2382211"/>
                  </a:lnTo>
                  <a:lnTo>
                    <a:pt x="1012301" y="2390494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4"/>
                  </a:lnTo>
                  <a:lnTo>
                    <a:pt x="1439404" y="2382211"/>
                  </a:lnTo>
                  <a:lnTo>
                    <a:pt x="1484994" y="2372184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4"/>
                  </a:lnTo>
                  <a:lnTo>
                    <a:pt x="1702259" y="2297175"/>
                  </a:lnTo>
                  <a:lnTo>
                    <a:pt x="1743324" y="2277449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6"/>
                  </a:lnTo>
                  <a:lnTo>
                    <a:pt x="1934726" y="2157175"/>
                  </a:lnTo>
                  <a:lnTo>
                    <a:pt x="1969971" y="2129043"/>
                  </a:lnTo>
                  <a:lnTo>
                    <a:pt x="2004120" y="2099635"/>
                  </a:lnTo>
                  <a:lnTo>
                    <a:pt x="2037138" y="2068988"/>
                  </a:lnTo>
                  <a:lnTo>
                    <a:pt x="2068988" y="2037138"/>
                  </a:lnTo>
                  <a:lnTo>
                    <a:pt x="2099635" y="2004120"/>
                  </a:lnTo>
                  <a:lnTo>
                    <a:pt x="2129043" y="1969971"/>
                  </a:lnTo>
                  <a:lnTo>
                    <a:pt x="2157175" y="1934726"/>
                  </a:lnTo>
                  <a:lnTo>
                    <a:pt x="2183996" y="1898421"/>
                  </a:lnTo>
                  <a:lnTo>
                    <a:pt x="2209470" y="1861093"/>
                  </a:lnTo>
                  <a:lnTo>
                    <a:pt x="2233561" y="1822776"/>
                  </a:lnTo>
                  <a:lnTo>
                    <a:pt x="2256233" y="1783508"/>
                  </a:lnTo>
                  <a:lnTo>
                    <a:pt x="2277449" y="1743324"/>
                  </a:lnTo>
                  <a:lnTo>
                    <a:pt x="2297175" y="1702259"/>
                  </a:lnTo>
                  <a:lnTo>
                    <a:pt x="2315374" y="1660351"/>
                  </a:lnTo>
                  <a:lnTo>
                    <a:pt x="2332011" y="1617634"/>
                  </a:lnTo>
                  <a:lnTo>
                    <a:pt x="2347049" y="1574145"/>
                  </a:lnTo>
                  <a:lnTo>
                    <a:pt x="2360452" y="1529920"/>
                  </a:lnTo>
                  <a:lnTo>
                    <a:pt x="2372184" y="1484994"/>
                  </a:lnTo>
                  <a:lnTo>
                    <a:pt x="2382211" y="1439404"/>
                  </a:lnTo>
                  <a:lnTo>
                    <a:pt x="2390494" y="1393185"/>
                  </a:lnTo>
                  <a:lnTo>
                    <a:pt x="2397000" y="1346374"/>
                  </a:lnTo>
                  <a:lnTo>
                    <a:pt x="2401691" y="1299005"/>
                  </a:lnTo>
                  <a:lnTo>
                    <a:pt x="2404532" y="1251117"/>
                  </a:lnTo>
                  <a:lnTo>
                    <a:pt x="2405487" y="1202743"/>
                  </a:lnTo>
                  <a:lnTo>
                    <a:pt x="2404532" y="1154369"/>
                  </a:lnTo>
                  <a:lnTo>
                    <a:pt x="2401691" y="1106480"/>
                  </a:lnTo>
                  <a:lnTo>
                    <a:pt x="2397000" y="1059112"/>
                  </a:lnTo>
                  <a:lnTo>
                    <a:pt x="2390494" y="1012301"/>
                  </a:lnTo>
                  <a:lnTo>
                    <a:pt x="2382211" y="966082"/>
                  </a:lnTo>
                  <a:lnTo>
                    <a:pt x="2372184" y="920492"/>
                  </a:lnTo>
                  <a:lnTo>
                    <a:pt x="2360452" y="875566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5"/>
                  </a:lnTo>
                  <a:lnTo>
                    <a:pt x="2297175" y="703227"/>
                  </a:lnTo>
                  <a:lnTo>
                    <a:pt x="2277449" y="662162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3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39182" y="2169668"/>
            <a:ext cx="682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3511" y="3489959"/>
            <a:ext cx="2566670" cy="3261360"/>
            <a:chOff x="6763511" y="3489959"/>
            <a:chExt cx="2566670" cy="3261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3489959"/>
              <a:ext cx="804672" cy="755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793" y="3507999"/>
              <a:ext cx="721917" cy="674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711" y="4264151"/>
              <a:ext cx="2490216" cy="2487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7223" y="5221223"/>
              <a:ext cx="1155192" cy="6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82672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89493" y="5293867"/>
            <a:ext cx="79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0879" y="4264152"/>
            <a:ext cx="3429000" cy="2487295"/>
            <a:chOff x="3230879" y="4264152"/>
            <a:chExt cx="3429000" cy="24872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503" y="5059680"/>
              <a:ext cx="722376" cy="896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0122" y="5078352"/>
              <a:ext cx="637801" cy="8118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79" y="4264152"/>
              <a:ext cx="2490216" cy="2487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6159" y="5221224"/>
              <a:ext cx="1819656" cy="6156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3784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7674" y="5293867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9096" y="3642359"/>
            <a:ext cx="805180" cy="756285"/>
            <a:chOff x="4959096" y="3642359"/>
            <a:chExt cx="805180" cy="75628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9096" y="3642359"/>
              <a:ext cx="804672" cy="7559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348" y="3661041"/>
              <a:ext cx="721917" cy="67412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0719" y="517652"/>
            <a:ext cx="240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TDD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Cycle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35296" y="1136903"/>
            <a:ext cx="2490470" cy="2490470"/>
            <a:chOff x="5035296" y="1136903"/>
            <a:chExt cx="2490470" cy="2490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5296" y="1136903"/>
              <a:ext cx="2490216" cy="2490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7672" y="2097023"/>
              <a:ext cx="1045464" cy="615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8228" y="1156148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3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2"/>
                  </a:lnTo>
                  <a:lnTo>
                    <a:pt x="108311" y="703227"/>
                  </a:lnTo>
                  <a:lnTo>
                    <a:pt x="90112" y="745135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6"/>
                  </a:lnTo>
                  <a:lnTo>
                    <a:pt x="33302" y="920492"/>
                  </a:lnTo>
                  <a:lnTo>
                    <a:pt x="23276" y="966082"/>
                  </a:lnTo>
                  <a:lnTo>
                    <a:pt x="14992" y="1012301"/>
                  </a:lnTo>
                  <a:lnTo>
                    <a:pt x="8487" y="1059112"/>
                  </a:lnTo>
                  <a:lnTo>
                    <a:pt x="3796" y="1106480"/>
                  </a:lnTo>
                  <a:lnTo>
                    <a:pt x="955" y="1154369"/>
                  </a:lnTo>
                  <a:lnTo>
                    <a:pt x="0" y="1202743"/>
                  </a:lnTo>
                  <a:lnTo>
                    <a:pt x="955" y="1251117"/>
                  </a:lnTo>
                  <a:lnTo>
                    <a:pt x="3796" y="1299005"/>
                  </a:lnTo>
                  <a:lnTo>
                    <a:pt x="8487" y="1346374"/>
                  </a:lnTo>
                  <a:lnTo>
                    <a:pt x="14992" y="1393185"/>
                  </a:lnTo>
                  <a:lnTo>
                    <a:pt x="23276" y="1439404"/>
                  </a:lnTo>
                  <a:lnTo>
                    <a:pt x="33302" y="1484994"/>
                  </a:lnTo>
                  <a:lnTo>
                    <a:pt x="45035" y="1529920"/>
                  </a:lnTo>
                  <a:lnTo>
                    <a:pt x="58438" y="1574145"/>
                  </a:lnTo>
                  <a:lnTo>
                    <a:pt x="73476" y="1617634"/>
                  </a:lnTo>
                  <a:lnTo>
                    <a:pt x="90112" y="1660351"/>
                  </a:lnTo>
                  <a:lnTo>
                    <a:pt x="108311" y="1702259"/>
                  </a:lnTo>
                  <a:lnTo>
                    <a:pt x="128037" y="1743324"/>
                  </a:lnTo>
                  <a:lnTo>
                    <a:pt x="149254" y="1783508"/>
                  </a:lnTo>
                  <a:lnTo>
                    <a:pt x="171926" y="1822776"/>
                  </a:lnTo>
                  <a:lnTo>
                    <a:pt x="196017" y="1861093"/>
                  </a:lnTo>
                  <a:lnTo>
                    <a:pt x="221490" y="1898421"/>
                  </a:lnTo>
                  <a:lnTo>
                    <a:pt x="248311" y="1934726"/>
                  </a:lnTo>
                  <a:lnTo>
                    <a:pt x="276444" y="1969971"/>
                  </a:lnTo>
                  <a:lnTo>
                    <a:pt x="305851" y="2004120"/>
                  </a:lnTo>
                  <a:lnTo>
                    <a:pt x="336498" y="2037138"/>
                  </a:lnTo>
                  <a:lnTo>
                    <a:pt x="368348" y="2068988"/>
                  </a:lnTo>
                  <a:lnTo>
                    <a:pt x="401366" y="2099635"/>
                  </a:lnTo>
                  <a:lnTo>
                    <a:pt x="435515" y="2129043"/>
                  </a:lnTo>
                  <a:lnTo>
                    <a:pt x="470760" y="2157175"/>
                  </a:lnTo>
                  <a:lnTo>
                    <a:pt x="507065" y="2183996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49"/>
                  </a:lnTo>
                  <a:lnTo>
                    <a:pt x="703227" y="2297175"/>
                  </a:lnTo>
                  <a:lnTo>
                    <a:pt x="745135" y="2315374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4"/>
                  </a:lnTo>
                  <a:lnTo>
                    <a:pt x="966082" y="2382211"/>
                  </a:lnTo>
                  <a:lnTo>
                    <a:pt x="1012301" y="2390494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4"/>
                  </a:lnTo>
                  <a:lnTo>
                    <a:pt x="1439404" y="2382211"/>
                  </a:lnTo>
                  <a:lnTo>
                    <a:pt x="1484994" y="2372184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4"/>
                  </a:lnTo>
                  <a:lnTo>
                    <a:pt x="1702259" y="2297175"/>
                  </a:lnTo>
                  <a:lnTo>
                    <a:pt x="1743324" y="2277449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6"/>
                  </a:lnTo>
                  <a:lnTo>
                    <a:pt x="1934726" y="2157175"/>
                  </a:lnTo>
                  <a:lnTo>
                    <a:pt x="1969971" y="2129043"/>
                  </a:lnTo>
                  <a:lnTo>
                    <a:pt x="2004120" y="2099635"/>
                  </a:lnTo>
                  <a:lnTo>
                    <a:pt x="2037138" y="2068988"/>
                  </a:lnTo>
                  <a:lnTo>
                    <a:pt x="2068988" y="2037138"/>
                  </a:lnTo>
                  <a:lnTo>
                    <a:pt x="2099635" y="2004120"/>
                  </a:lnTo>
                  <a:lnTo>
                    <a:pt x="2129043" y="1969971"/>
                  </a:lnTo>
                  <a:lnTo>
                    <a:pt x="2157175" y="1934726"/>
                  </a:lnTo>
                  <a:lnTo>
                    <a:pt x="2183996" y="1898421"/>
                  </a:lnTo>
                  <a:lnTo>
                    <a:pt x="2209470" y="1861093"/>
                  </a:lnTo>
                  <a:lnTo>
                    <a:pt x="2233561" y="1822776"/>
                  </a:lnTo>
                  <a:lnTo>
                    <a:pt x="2256233" y="1783508"/>
                  </a:lnTo>
                  <a:lnTo>
                    <a:pt x="2277449" y="1743324"/>
                  </a:lnTo>
                  <a:lnTo>
                    <a:pt x="2297175" y="1702259"/>
                  </a:lnTo>
                  <a:lnTo>
                    <a:pt x="2315374" y="1660351"/>
                  </a:lnTo>
                  <a:lnTo>
                    <a:pt x="2332011" y="1617634"/>
                  </a:lnTo>
                  <a:lnTo>
                    <a:pt x="2347049" y="1574145"/>
                  </a:lnTo>
                  <a:lnTo>
                    <a:pt x="2360452" y="1529920"/>
                  </a:lnTo>
                  <a:lnTo>
                    <a:pt x="2372184" y="1484994"/>
                  </a:lnTo>
                  <a:lnTo>
                    <a:pt x="2382211" y="1439404"/>
                  </a:lnTo>
                  <a:lnTo>
                    <a:pt x="2390494" y="1393185"/>
                  </a:lnTo>
                  <a:lnTo>
                    <a:pt x="2397000" y="1346374"/>
                  </a:lnTo>
                  <a:lnTo>
                    <a:pt x="2401691" y="1299005"/>
                  </a:lnTo>
                  <a:lnTo>
                    <a:pt x="2404532" y="1251117"/>
                  </a:lnTo>
                  <a:lnTo>
                    <a:pt x="2405487" y="1202743"/>
                  </a:lnTo>
                  <a:lnTo>
                    <a:pt x="2404532" y="1154369"/>
                  </a:lnTo>
                  <a:lnTo>
                    <a:pt x="2401691" y="1106480"/>
                  </a:lnTo>
                  <a:lnTo>
                    <a:pt x="2397000" y="1059112"/>
                  </a:lnTo>
                  <a:lnTo>
                    <a:pt x="2390494" y="1012301"/>
                  </a:lnTo>
                  <a:lnTo>
                    <a:pt x="2382211" y="966082"/>
                  </a:lnTo>
                  <a:lnTo>
                    <a:pt x="2372184" y="920492"/>
                  </a:lnTo>
                  <a:lnTo>
                    <a:pt x="2360452" y="875566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5"/>
                  </a:lnTo>
                  <a:lnTo>
                    <a:pt x="2297175" y="703227"/>
                  </a:lnTo>
                  <a:lnTo>
                    <a:pt x="2277449" y="662162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3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39182" y="2169668"/>
            <a:ext cx="682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2003" y="514603"/>
            <a:ext cx="522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Verdana" panose="020B0604030504040204"/>
                <a:cs typeface="Verdana" panose="020B0604030504040204"/>
              </a:rPr>
              <a:t>What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Should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You</a:t>
            </a:r>
            <a:r>
              <a:rPr sz="3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latin typeface="Verdana" panose="020B0604030504040204"/>
                <a:cs typeface="Verdana" panose="020B0604030504040204"/>
              </a:rPr>
              <a:t>Test?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239771"/>
            <a:ext cx="494411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correctly?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correctly?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conditionals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handled?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9872" y="1810511"/>
            <a:ext cx="3489960" cy="3651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8091" y="514603"/>
            <a:ext cx="584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Verdana" panose="020B0604030504040204"/>
                <a:cs typeface="Verdana" panose="020B0604030504040204"/>
              </a:rPr>
              <a:t>What</a:t>
            </a:r>
            <a:r>
              <a:rPr sz="3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Makes</a:t>
            </a:r>
            <a:r>
              <a:rPr sz="3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Good</a:t>
            </a:r>
            <a:r>
              <a:rPr sz="3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latin typeface="Verdana" panose="020B0604030504040204"/>
                <a:cs typeface="Verdana" panose="020B0604030504040204"/>
              </a:rPr>
              <a:t>Test?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1874011"/>
            <a:ext cx="626872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485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independent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unnecessary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assertions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72210">
              <a:lnSpc>
                <a:spcPct val="163000"/>
              </a:lnSpc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unnecessary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preconditions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9872" y="1810511"/>
            <a:ext cx="3489960" cy="3651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719" y="517652"/>
            <a:ext cx="240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Verdana" panose="020B0604030504040204"/>
                <a:cs typeface="Verdana" panose="020B0604030504040204"/>
              </a:rPr>
              <a:t>TDD</a:t>
            </a:r>
            <a:r>
              <a:rPr sz="36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Cycle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63511" y="3489959"/>
            <a:ext cx="2566670" cy="3261360"/>
            <a:chOff x="6763511" y="3489959"/>
            <a:chExt cx="2566670" cy="32613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3511" y="3489959"/>
              <a:ext cx="804672" cy="7559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3793" y="3507999"/>
              <a:ext cx="721917" cy="674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9711" y="4264151"/>
              <a:ext cx="2490216" cy="2487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7223" y="5221223"/>
              <a:ext cx="1155192" cy="6156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2672" y="4281534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4" y="0"/>
                  </a:moveTo>
                  <a:lnTo>
                    <a:pt x="1154370" y="955"/>
                  </a:lnTo>
                  <a:lnTo>
                    <a:pt x="1106481" y="3796"/>
                  </a:lnTo>
                  <a:lnTo>
                    <a:pt x="1059113" y="8487"/>
                  </a:lnTo>
                  <a:lnTo>
                    <a:pt x="1012302" y="14992"/>
                  </a:lnTo>
                  <a:lnTo>
                    <a:pt x="966083" y="23276"/>
                  </a:lnTo>
                  <a:lnTo>
                    <a:pt x="920493" y="33302"/>
                  </a:lnTo>
                  <a:lnTo>
                    <a:pt x="875567" y="45035"/>
                  </a:lnTo>
                  <a:lnTo>
                    <a:pt x="831342" y="58438"/>
                  </a:lnTo>
                  <a:lnTo>
                    <a:pt x="787853" y="73476"/>
                  </a:lnTo>
                  <a:lnTo>
                    <a:pt x="745136" y="90113"/>
                  </a:lnTo>
                  <a:lnTo>
                    <a:pt x="703228" y="108312"/>
                  </a:lnTo>
                  <a:lnTo>
                    <a:pt x="662163" y="128038"/>
                  </a:lnTo>
                  <a:lnTo>
                    <a:pt x="621979" y="149254"/>
                  </a:lnTo>
                  <a:lnTo>
                    <a:pt x="582711" y="171926"/>
                  </a:lnTo>
                  <a:lnTo>
                    <a:pt x="544394" y="196017"/>
                  </a:lnTo>
                  <a:lnTo>
                    <a:pt x="507066" y="221491"/>
                  </a:lnTo>
                  <a:lnTo>
                    <a:pt x="470761" y="248312"/>
                  </a:lnTo>
                  <a:lnTo>
                    <a:pt x="435516" y="276444"/>
                  </a:lnTo>
                  <a:lnTo>
                    <a:pt x="401367" y="305852"/>
                  </a:lnTo>
                  <a:lnTo>
                    <a:pt x="368349" y="336498"/>
                  </a:lnTo>
                  <a:lnTo>
                    <a:pt x="336498" y="368349"/>
                  </a:lnTo>
                  <a:lnTo>
                    <a:pt x="305852" y="401367"/>
                  </a:lnTo>
                  <a:lnTo>
                    <a:pt x="276444" y="435516"/>
                  </a:lnTo>
                  <a:lnTo>
                    <a:pt x="248312" y="470761"/>
                  </a:lnTo>
                  <a:lnTo>
                    <a:pt x="221491" y="507066"/>
                  </a:lnTo>
                  <a:lnTo>
                    <a:pt x="196017" y="544394"/>
                  </a:lnTo>
                  <a:lnTo>
                    <a:pt x="171926" y="582711"/>
                  </a:lnTo>
                  <a:lnTo>
                    <a:pt x="149254" y="621979"/>
                  </a:lnTo>
                  <a:lnTo>
                    <a:pt x="128038" y="662163"/>
                  </a:lnTo>
                  <a:lnTo>
                    <a:pt x="108312" y="703228"/>
                  </a:lnTo>
                  <a:lnTo>
                    <a:pt x="90113" y="745136"/>
                  </a:lnTo>
                  <a:lnTo>
                    <a:pt x="73476" y="787853"/>
                  </a:lnTo>
                  <a:lnTo>
                    <a:pt x="58438" y="831342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3" y="1660352"/>
                  </a:lnTo>
                  <a:lnTo>
                    <a:pt x="108312" y="1702260"/>
                  </a:lnTo>
                  <a:lnTo>
                    <a:pt x="128038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1" y="1898422"/>
                  </a:lnTo>
                  <a:lnTo>
                    <a:pt x="248312" y="1934727"/>
                  </a:lnTo>
                  <a:lnTo>
                    <a:pt x="276444" y="1969972"/>
                  </a:lnTo>
                  <a:lnTo>
                    <a:pt x="305852" y="2004121"/>
                  </a:lnTo>
                  <a:lnTo>
                    <a:pt x="336498" y="2037139"/>
                  </a:lnTo>
                  <a:lnTo>
                    <a:pt x="368349" y="2068989"/>
                  </a:lnTo>
                  <a:lnTo>
                    <a:pt x="401367" y="2099636"/>
                  </a:lnTo>
                  <a:lnTo>
                    <a:pt x="435516" y="2129043"/>
                  </a:lnTo>
                  <a:lnTo>
                    <a:pt x="470761" y="2157176"/>
                  </a:lnTo>
                  <a:lnTo>
                    <a:pt x="507066" y="2183997"/>
                  </a:lnTo>
                  <a:lnTo>
                    <a:pt x="544394" y="2209470"/>
                  </a:lnTo>
                  <a:lnTo>
                    <a:pt x="582711" y="2233561"/>
                  </a:lnTo>
                  <a:lnTo>
                    <a:pt x="621979" y="2256233"/>
                  </a:lnTo>
                  <a:lnTo>
                    <a:pt x="662163" y="2277450"/>
                  </a:lnTo>
                  <a:lnTo>
                    <a:pt x="703228" y="2297176"/>
                  </a:lnTo>
                  <a:lnTo>
                    <a:pt x="745136" y="2315375"/>
                  </a:lnTo>
                  <a:lnTo>
                    <a:pt x="787853" y="2332011"/>
                  </a:lnTo>
                  <a:lnTo>
                    <a:pt x="831342" y="2347049"/>
                  </a:lnTo>
                  <a:lnTo>
                    <a:pt x="875567" y="2360452"/>
                  </a:lnTo>
                  <a:lnTo>
                    <a:pt x="920493" y="2372185"/>
                  </a:lnTo>
                  <a:lnTo>
                    <a:pt x="966083" y="2382211"/>
                  </a:lnTo>
                  <a:lnTo>
                    <a:pt x="1012302" y="2390495"/>
                  </a:lnTo>
                  <a:lnTo>
                    <a:pt x="1059113" y="2397000"/>
                  </a:lnTo>
                  <a:lnTo>
                    <a:pt x="1106481" y="2401691"/>
                  </a:lnTo>
                  <a:lnTo>
                    <a:pt x="1154370" y="2404532"/>
                  </a:lnTo>
                  <a:lnTo>
                    <a:pt x="1202744" y="2405487"/>
                  </a:lnTo>
                  <a:lnTo>
                    <a:pt x="1251118" y="2404532"/>
                  </a:lnTo>
                  <a:lnTo>
                    <a:pt x="1299007" y="2401691"/>
                  </a:lnTo>
                  <a:lnTo>
                    <a:pt x="1346375" y="2397000"/>
                  </a:lnTo>
                  <a:lnTo>
                    <a:pt x="1393186" y="2390495"/>
                  </a:lnTo>
                  <a:lnTo>
                    <a:pt x="1439405" y="2382211"/>
                  </a:lnTo>
                  <a:lnTo>
                    <a:pt x="1484995" y="2372185"/>
                  </a:lnTo>
                  <a:lnTo>
                    <a:pt x="1529921" y="2360452"/>
                  </a:lnTo>
                  <a:lnTo>
                    <a:pt x="1574146" y="2347049"/>
                  </a:lnTo>
                  <a:lnTo>
                    <a:pt x="1617635" y="2332011"/>
                  </a:lnTo>
                  <a:lnTo>
                    <a:pt x="1660352" y="2315375"/>
                  </a:lnTo>
                  <a:lnTo>
                    <a:pt x="1702260" y="2297176"/>
                  </a:lnTo>
                  <a:lnTo>
                    <a:pt x="1743325" y="2277450"/>
                  </a:lnTo>
                  <a:lnTo>
                    <a:pt x="1783509" y="2256233"/>
                  </a:lnTo>
                  <a:lnTo>
                    <a:pt x="1822777" y="2233561"/>
                  </a:lnTo>
                  <a:lnTo>
                    <a:pt x="1861094" y="2209470"/>
                  </a:lnTo>
                  <a:lnTo>
                    <a:pt x="1898422" y="2183997"/>
                  </a:lnTo>
                  <a:lnTo>
                    <a:pt x="1934727" y="2157176"/>
                  </a:lnTo>
                  <a:lnTo>
                    <a:pt x="1969972" y="2129043"/>
                  </a:lnTo>
                  <a:lnTo>
                    <a:pt x="2004121" y="2099636"/>
                  </a:lnTo>
                  <a:lnTo>
                    <a:pt x="2037139" y="2068989"/>
                  </a:lnTo>
                  <a:lnTo>
                    <a:pt x="2068989" y="2037139"/>
                  </a:lnTo>
                  <a:lnTo>
                    <a:pt x="2099636" y="2004121"/>
                  </a:lnTo>
                  <a:lnTo>
                    <a:pt x="2129043" y="1969972"/>
                  </a:lnTo>
                  <a:lnTo>
                    <a:pt x="2157176" y="1934727"/>
                  </a:lnTo>
                  <a:lnTo>
                    <a:pt x="2183997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50" y="1743325"/>
                  </a:lnTo>
                  <a:lnTo>
                    <a:pt x="2297176" y="1702260"/>
                  </a:lnTo>
                  <a:lnTo>
                    <a:pt x="2315375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5" y="1484995"/>
                  </a:lnTo>
                  <a:lnTo>
                    <a:pt x="2382211" y="1439405"/>
                  </a:lnTo>
                  <a:lnTo>
                    <a:pt x="2390495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5" y="1012302"/>
                  </a:lnTo>
                  <a:lnTo>
                    <a:pt x="2382211" y="966083"/>
                  </a:lnTo>
                  <a:lnTo>
                    <a:pt x="2372185" y="920493"/>
                  </a:lnTo>
                  <a:lnTo>
                    <a:pt x="2360452" y="875567"/>
                  </a:lnTo>
                  <a:lnTo>
                    <a:pt x="2347049" y="831342"/>
                  </a:lnTo>
                  <a:lnTo>
                    <a:pt x="2332011" y="787853"/>
                  </a:lnTo>
                  <a:lnTo>
                    <a:pt x="2315375" y="745136"/>
                  </a:lnTo>
                  <a:lnTo>
                    <a:pt x="2297176" y="703228"/>
                  </a:lnTo>
                  <a:lnTo>
                    <a:pt x="2277450" y="662163"/>
                  </a:lnTo>
                  <a:lnTo>
                    <a:pt x="2256233" y="621979"/>
                  </a:lnTo>
                  <a:lnTo>
                    <a:pt x="2233561" y="582711"/>
                  </a:lnTo>
                  <a:lnTo>
                    <a:pt x="2209470" y="544394"/>
                  </a:lnTo>
                  <a:lnTo>
                    <a:pt x="2183997" y="507066"/>
                  </a:lnTo>
                  <a:lnTo>
                    <a:pt x="2157176" y="470761"/>
                  </a:lnTo>
                  <a:lnTo>
                    <a:pt x="2129043" y="435516"/>
                  </a:lnTo>
                  <a:lnTo>
                    <a:pt x="2099636" y="401367"/>
                  </a:lnTo>
                  <a:lnTo>
                    <a:pt x="2068989" y="368349"/>
                  </a:lnTo>
                  <a:lnTo>
                    <a:pt x="2037139" y="336498"/>
                  </a:lnTo>
                  <a:lnTo>
                    <a:pt x="2004121" y="305852"/>
                  </a:lnTo>
                  <a:lnTo>
                    <a:pt x="1969972" y="276444"/>
                  </a:lnTo>
                  <a:lnTo>
                    <a:pt x="1934727" y="248312"/>
                  </a:lnTo>
                  <a:lnTo>
                    <a:pt x="1898422" y="221491"/>
                  </a:lnTo>
                  <a:lnTo>
                    <a:pt x="1861094" y="196017"/>
                  </a:lnTo>
                  <a:lnTo>
                    <a:pt x="1822777" y="171926"/>
                  </a:lnTo>
                  <a:lnTo>
                    <a:pt x="1783509" y="149254"/>
                  </a:lnTo>
                  <a:lnTo>
                    <a:pt x="1743325" y="128038"/>
                  </a:lnTo>
                  <a:lnTo>
                    <a:pt x="1702260" y="108312"/>
                  </a:lnTo>
                  <a:lnTo>
                    <a:pt x="1660352" y="90113"/>
                  </a:lnTo>
                  <a:lnTo>
                    <a:pt x="1617635" y="73476"/>
                  </a:lnTo>
                  <a:lnTo>
                    <a:pt x="1574146" y="58438"/>
                  </a:lnTo>
                  <a:lnTo>
                    <a:pt x="1529921" y="45035"/>
                  </a:lnTo>
                  <a:lnTo>
                    <a:pt x="1484995" y="33302"/>
                  </a:lnTo>
                  <a:lnTo>
                    <a:pt x="1439405" y="23276"/>
                  </a:lnTo>
                  <a:lnTo>
                    <a:pt x="1393186" y="14992"/>
                  </a:lnTo>
                  <a:lnTo>
                    <a:pt x="1346375" y="8487"/>
                  </a:lnTo>
                  <a:lnTo>
                    <a:pt x="1299007" y="3796"/>
                  </a:lnTo>
                  <a:lnTo>
                    <a:pt x="1251118" y="955"/>
                  </a:lnTo>
                  <a:lnTo>
                    <a:pt x="1202744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89493" y="5293867"/>
            <a:ext cx="79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719" y="517652"/>
            <a:ext cx="240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Verdana" panose="020B0604030504040204"/>
                <a:cs typeface="Verdana" panose="020B0604030504040204"/>
              </a:rPr>
              <a:t>TDD</a:t>
            </a:r>
            <a:r>
              <a:rPr sz="36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Cycle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37503" y="5059679"/>
            <a:ext cx="722630" cy="896619"/>
            <a:chOff x="5937503" y="5059679"/>
            <a:chExt cx="722630" cy="8966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37503" y="5059679"/>
              <a:ext cx="722376" cy="8961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0122" y="5078352"/>
              <a:ext cx="637801" cy="81185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230879" y="4264152"/>
            <a:ext cx="2490470" cy="2487295"/>
            <a:chOff x="3230879" y="4264152"/>
            <a:chExt cx="2490470" cy="24872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79" y="4264152"/>
              <a:ext cx="2490216" cy="24871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9" y="5221224"/>
              <a:ext cx="1819656" cy="6156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3784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47674" y="5293867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719" y="517652"/>
            <a:ext cx="240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Verdana" panose="020B0604030504040204"/>
                <a:cs typeface="Verdana" panose="020B0604030504040204"/>
              </a:rPr>
              <a:t>TDD</a:t>
            </a:r>
            <a:r>
              <a:rPr sz="36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Cycle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35296" y="1136903"/>
            <a:ext cx="2490470" cy="2490470"/>
            <a:chOff x="5035296" y="1136903"/>
            <a:chExt cx="2490470" cy="2490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5296" y="1136903"/>
              <a:ext cx="2490216" cy="2490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7672" y="2097023"/>
              <a:ext cx="1045464" cy="615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8228" y="1156148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3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2"/>
                  </a:lnTo>
                  <a:lnTo>
                    <a:pt x="108311" y="703227"/>
                  </a:lnTo>
                  <a:lnTo>
                    <a:pt x="90112" y="745135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6"/>
                  </a:lnTo>
                  <a:lnTo>
                    <a:pt x="33302" y="920492"/>
                  </a:lnTo>
                  <a:lnTo>
                    <a:pt x="23276" y="966082"/>
                  </a:lnTo>
                  <a:lnTo>
                    <a:pt x="14992" y="1012301"/>
                  </a:lnTo>
                  <a:lnTo>
                    <a:pt x="8487" y="1059112"/>
                  </a:lnTo>
                  <a:lnTo>
                    <a:pt x="3796" y="1106480"/>
                  </a:lnTo>
                  <a:lnTo>
                    <a:pt x="955" y="1154369"/>
                  </a:lnTo>
                  <a:lnTo>
                    <a:pt x="0" y="1202743"/>
                  </a:lnTo>
                  <a:lnTo>
                    <a:pt x="955" y="1251117"/>
                  </a:lnTo>
                  <a:lnTo>
                    <a:pt x="3796" y="1299005"/>
                  </a:lnTo>
                  <a:lnTo>
                    <a:pt x="8487" y="1346374"/>
                  </a:lnTo>
                  <a:lnTo>
                    <a:pt x="14992" y="1393185"/>
                  </a:lnTo>
                  <a:lnTo>
                    <a:pt x="23276" y="1439404"/>
                  </a:lnTo>
                  <a:lnTo>
                    <a:pt x="33302" y="1484994"/>
                  </a:lnTo>
                  <a:lnTo>
                    <a:pt x="45035" y="1529920"/>
                  </a:lnTo>
                  <a:lnTo>
                    <a:pt x="58438" y="1574145"/>
                  </a:lnTo>
                  <a:lnTo>
                    <a:pt x="73476" y="1617634"/>
                  </a:lnTo>
                  <a:lnTo>
                    <a:pt x="90112" y="1660351"/>
                  </a:lnTo>
                  <a:lnTo>
                    <a:pt x="108311" y="1702259"/>
                  </a:lnTo>
                  <a:lnTo>
                    <a:pt x="128037" y="1743324"/>
                  </a:lnTo>
                  <a:lnTo>
                    <a:pt x="149254" y="1783508"/>
                  </a:lnTo>
                  <a:lnTo>
                    <a:pt x="171926" y="1822776"/>
                  </a:lnTo>
                  <a:lnTo>
                    <a:pt x="196017" y="1861093"/>
                  </a:lnTo>
                  <a:lnTo>
                    <a:pt x="221490" y="1898421"/>
                  </a:lnTo>
                  <a:lnTo>
                    <a:pt x="248311" y="1934726"/>
                  </a:lnTo>
                  <a:lnTo>
                    <a:pt x="276444" y="1969971"/>
                  </a:lnTo>
                  <a:lnTo>
                    <a:pt x="305851" y="2004120"/>
                  </a:lnTo>
                  <a:lnTo>
                    <a:pt x="336498" y="2037138"/>
                  </a:lnTo>
                  <a:lnTo>
                    <a:pt x="368348" y="2068988"/>
                  </a:lnTo>
                  <a:lnTo>
                    <a:pt x="401366" y="2099635"/>
                  </a:lnTo>
                  <a:lnTo>
                    <a:pt x="435515" y="2129043"/>
                  </a:lnTo>
                  <a:lnTo>
                    <a:pt x="470760" y="2157175"/>
                  </a:lnTo>
                  <a:lnTo>
                    <a:pt x="507065" y="2183996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49"/>
                  </a:lnTo>
                  <a:lnTo>
                    <a:pt x="703227" y="2297175"/>
                  </a:lnTo>
                  <a:lnTo>
                    <a:pt x="745135" y="2315374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4"/>
                  </a:lnTo>
                  <a:lnTo>
                    <a:pt x="966082" y="2382211"/>
                  </a:lnTo>
                  <a:lnTo>
                    <a:pt x="1012301" y="2390494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4"/>
                  </a:lnTo>
                  <a:lnTo>
                    <a:pt x="1439404" y="2382211"/>
                  </a:lnTo>
                  <a:lnTo>
                    <a:pt x="1484994" y="2372184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4"/>
                  </a:lnTo>
                  <a:lnTo>
                    <a:pt x="1702259" y="2297175"/>
                  </a:lnTo>
                  <a:lnTo>
                    <a:pt x="1743324" y="2277449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6"/>
                  </a:lnTo>
                  <a:lnTo>
                    <a:pt x="1934726" y="2157175"/>
                  </a:lnTo>
                  <a:lnTo>
                    <a:pt x="1969971" y="2129043"/>
                  </a:lnTo>
                  <a:lnTo>
                    <a:pt x="2004120" y="2099635"/>
                  </a:lnTo>
                  <a:lnTo>
                    <a:pt x="2037138" y="2068988"/>
                  </a:lnTo>
                  <a:lnTo>
                    <a:pt x="2068988" y="2037138"/>
                  </a:lnTo>
                  <a:lnTo>
                    <a:pt x="2099635" y="2004120"/>
                  </a:lnTo>
                  <a:lnTo>
                    <a:pt x="2129043" y="1969971"/>
                  </a:lnTo>
                  <a:lnTo>
                    <a:pt x="2157175" y="1934726"/>
                  </a:lnTo>
                  <a:lnTo>
                    <a:pt x="2183996" y="1898421"/>
                  </a:lnTo>
                  <a:lnTo>
                    <a:pt x="2209470" y="1861093"/>
                  </a:lnTo>
                  <a:lnTo>
                    <a:pt x="2233561" y="1822776"/>
                  </a:lnTo>
                  <a:lnTo>
                    <a:pt x="2256233" y="1783508"/>
                  </a:lnTo>
                  <a:lnTo>
                    <a:pt x="2277449" y="1743324"/>
                  </a:lnTo>
                  <a:lnTo>
                    <a:pt x="2297175" y="1702259"/>
                  </a:lnTo>
                  <a:lnTo>
                    <a:pt x="2315374" y="1660351"/>
                  </a:lnTo>
                  <a:lnTo>
                    <a:pt x="2332011" y="1617634"/>
                  </a:lnTo>
                  <a:lnTo>
                    <a:pt x="2347049" y="1574145"/>
                  </a:lnTo>
                  <a:lnTo>
                    <a:pt x="2360452" y="1529920"/>
                  </a:lnTo>
                  <a:lnTo>
                    <a:pt x="2372184" y="1484994"/>
                  </a:lnTo>
                  <a:lnTo>
                    <a:pt x="2382211" y="1439404"/>
                  </a:lnTo>
                  <a:lnTo>
                    <a:pt x="2390494" y="1393185"/>
                  </a:lnTo>
                  <a:lnTo>
                    <a:pt x="2397000" y="1346374"/>
                  </a:lnTo>
                  <a:lnTo>
                    <a:pt x="2401691" y="1299005"/>
                  </a:lnTo>
                  <a:lnTo>
                    <a:pt x="2404532" y="1251117"/>
                  </a:lnTo>
                  <a:lnTo>
                    <a:pt x="2405487" y="1202743"/>
                  </a:lnTo>
                  <a:lnTo>
                    <a:pt x="2404532" y="1154369"/>
                  </a:lnTo>
                  <a:lnTo>
                    <a:pt x="2401691" y="1106480"/>
                  </a:lnTo>
                  <a:lnTo>
                    <a:pt x="2397000" y="1059112"/>
                  </a:lnTo>
                  <a:lnTo>
                    <a:pt x="2390494" y="1012301"/>
                  </a:lnTo>
                  <a:lnTo>
                    <a:pt x="2382211" y="966082"/>
                  </a:lnTo>
                  <a:lnTo>
                    <a:pt x="2372184" y="920492"/>
                  </a:lnTo>
                  <a:lnTo>
                    <a:pt x="2360452" y="875566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5"/>
                  </a:lnTo>
                  <a:lnTo>
                    <a:pt x="2297175" y="703227"/>
                  </a:lnTo>
                  <a:lnTo>
                    <a:pt x="2277449" y="662162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3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39182" y="2169668"/>
            <a:ext cx="682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3511" y="3489959"/>
            <a:ext cx="2566670" cy="3261360"/>
            <a:chOff x="6763511" y="3489959"/>
            <a:chExt cx="2566670" cy="3261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3489959"/>
              <a:ext cx="804672" cy="755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793" y="3507999"/>
              <a:ext cx="721917" cy="674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711" y="4264151"/>
              <a:ext cx="2490216" cy="2487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7223" y="5221223"/>
              <a:ext cx="1155192" cy="6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82672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89493" y="5293867"/>
            <a:ext cx="79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0879" y="4264152"/>
            <a:ext cx="3429000" cy="2487295"/>
            <a:chOff x="3230879" y="4264152"/>
            <a:chExt cx="3429000" cy="24872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503" y="5059680"/>
              <a:ext cx="722376" cy="896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0122" y="5078352"/>
              <a:ext cx="637801" cy="8118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79" y="4264152"/>
              <a:ext cx="2490216" cy="2487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6159" y="5221224"/>
              <a:ext cx="1819656" cy="6156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3784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7674" y="5293867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9096" y="3642359"/>
            <a:ext cx="805180" cy="756285"/>
            <a:chOff x="4959096" y="3642359"/>
            <a:chExt cx="805180" cy="75628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9096" y="3642359"/>
              <a:ext cx="804672" cy="7559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348" y="3661041"/>
              <a:ext cx="721917" cy="67412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645411"/>
            <a:ext cx="21856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834132"/>
            <a:ext cx="34448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940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Detect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directions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0472" y="3181604"/>
            <a:ext cx="24542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  <a:spcBef>
                <a:spcPts val="105"/>
              </a:spcBef>
            </a:pP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888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requirement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77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4838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0027" y="191668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09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Refactor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repeat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3281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4880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45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45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45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8600" y="514603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Verdana" panose="020B0604030504040204"/>
                <a:cs typeface="Verdana" panose="020B0604030504040204"/>
              </a:rPr>
              <a:t>Types</a:t>
            </a:r>
            <a:r>
              <a:rPr sz="3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latin typeface="Verdana" panose="020B0604030504040204"/>
                <a:cs typeface="Verdana" panose="020B0604030504040204"/>
              </a:rPr>
              <a:t>of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Software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1645411"/>
            <a:ext cx="313817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Integration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Performance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Usability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Acceptance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Regression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" y="1926335"/>
            <a:ext cx="3422904" cy="34198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61" y="517652"/>
            <a:ext cx="4529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290" dirty="0">
                <a:latin typeface="Verdana" panose="020B0604030504040204"/>
                <a:cs typeface="Verdana" panose="020B0604030504040204"/>
              </a:rPr>
              <a:t>F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m</a:t>
            </a:r>
            <a:r>
              <a:rPr sz="3600" spc="-14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latin typeface="Verdana" panose="020B0604030504040204"/>
                <a:cs typeface="Verdana" panose="020B0604030504040204"/>
              </a:rPr>
              <a:t>w</a:t>
            </a:r>
            <a:r>
              <a:rPr sz="3600" spc="110" dirty="0"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120" dirty="0">
                <a:latin typeface="Verdana" panose="020B0604030504040204"/>
                <a:cs typeface="Verdana" panose="020B0604030504040204"/>
              </a:rPr>
              <a:t>k</a:t>
            </a:r>
            <a:r>
              <a:rPr sz="3600" spc="-90" dirty="0"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89703" y="1786127"/>
            <a:ext cx="5571744" cy="1298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20968" y="1163054"/>
            <a:ext cx="4615180" cy="5429885"/>
            <a:chOff x="1020968" y="1163054"/>
            <a:chExt cx="4615180" cy="5429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080" y="3614927"/>
              <a:ext cx="2709672" cy="2977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968" y="1163054"/>
              <a:ext cx="2331830" cy="254552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400" y="3614928"/>
            <a:ext cx="4568952" cy="12252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4277" y="514603"/>
            <a:ext cx="439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latin typeface="Verdana" panose="020B0604030504040204"/>
                <a:cs typeface="Verdana" panose="020B0604030504040204"/>
              </a:rPr>
              <a:t>H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latin typeface="Verdana" panose="020B0604030504040204"/>
                <a:cs typeface="Verdana" panose="020B0604030504040204"/>
              </a:rPr>
              <a:t>w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3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7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90" dirty="0">
                <a:latin typeface="Verdana" panose="020B0604030504040204"/>
                <a:cs typeface="Verdana" panose="020B0604030504040204"/>
              </a:rPr>
              <a:t>l</a:t>
            </a:r>
            <a:r>
              <a:rPr sz="3600" spc="-114" dirty="0">
                <a:latin typeface="Verdana" panose="020B0604030504040204"/>
                <a:cs typeface="Verdana" panose="020B0604030504040204"/>
              </a:rPr>
              <a:t>k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7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90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latin typeface="Verdana" panose="020B0604030504040204"/>
                <a:cs typeface="Verdana" panose="020B0604030504040204"/>
              </a:rPr>
              <a:t>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239771"/>
            <a:ext cx="17411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6065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unn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0623" y="1810511"/>
            <a:ext cx="3648455" cy="3651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048003"/>
            <a:ext cx="89712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function</a:t>
            </a:r>
            <a:r>
              <a:rPr sz="2400" spc="-30" dirty="0"/>
              <a:t> </a:t>
            </a:r>
            <a:r>
              <a:rPr sz="2400" spc="-5" dirty="0"/>
              <a:t>welcomeMessage</a:t>
            </a:r>
            <a:r>
              <a:rPr sz="2400" spc="-25" dirty="0"/>
              <a:t> </a:t>
            </a:r>
            <a:r>
              <a:rPr sz="2400" spc="-5" dirty="0"/>
              <a:t>(first_name</a:t>
            </a:r>
            <a:r>
              <a:rPr sz="2400" spc="-25" dirty="0"/>
              <a:t> 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spc="-5" dirty="0"/>
              <a:t>“Friend”)</a:t>
            </a:r>
            <a:r>
              <a:rPr sz="2400" spc="-25" dirty="0"/>
              <a:t> </a:t>
            </a:r>
            <a:r>
              <a:rPr sz="2400" dirty="0"/>
              <a:t>{</a:t>
            </a:r>
            <a:endParaRPr sz="2400"/>
          </a:p>
          <a:p>
            <a:pPr marL="194945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return</a:t>
            </a:r>
            <a:r>
              <a:rPr sz="2400" spc="-45" dirty="0"/>
              <a:t> </a:t>
            </a:r>
            <a:r>
              <a:rPr sz="2400" spc="-5" dirty="0"/>
              <a:t>(`Welcome,</a:t>
            </a:r>
            <a:r>
              <a:rPr sz="2400" spc="-45" dirty="0"/>
              <a:t> </a:t>
            </a:r>
            <a:r>
              <a:rPr sz="2400" spc="-5" dirty="0"/>
              <a:t>${first_name}!`);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236723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442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welcomeMessage.js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276603"/>
            <a:ext cx="495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62E5C"/>
                </a:solidFill>
              </a:rPr>
              <a:t>describe(“welcomeMessage”){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236723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58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welcomeMessage.spec.js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682244"/>
            <a:ext cx="495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describe(“welcomeMessage”){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1276603"/>
            <a:ext cx="988377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it(“concats</a:t>
            </a:r>
            <a:r>
              <a:rPr sz="240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welcome</a:t>
            </a:r>
            <a:r>
              <a:rPr sz="240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when</a:t>
            </a:r>
            <a:r>
              <a:rPr sz="240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r>
              <a:rPr sz="240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name”){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58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welcomeMessage.spec.js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describe(“welcomeMessage”){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it(“concats</a:t>
            </a:r>
            <a:r>
              <a:rPr spc="-20" dirty="0"/>
              <a:t> </a:t>
            </a:r>
            <a:r>
              <a:rPr spc="-10" dirty="0"/>
              <a:t>welcome</a:t>
            </a:r>
            <a:r>
              <a:rPr spc="-20" dirty="0"/>
              <a:t>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name</a:t>
            </a:r>
            <a:r>
              <a:rPr spc="-20" dirty="0"/>
              <a:t> </a:t>
            </a:r>
            <a:r>
              <a:rPr spc="-10" dirty="0"/>
              <a:t>when</a:t>
            </a:r>
            <a:r>
              <a:rPr spc="-20" dirty="0"/>
              <a:t> </a:t>
            </a:r>
            <a:r>
              <a:rPr spc="-10" dirty="0"/>
              <a:t>passed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name”){</a:t>
            </a:r>
            <a:endParaRPr spc="-10" dirty="0"/>
          </a:p>
          <a:p>
            <a:pPr marL="694690">
              <a:lnSpc>
                <a:spcPct val="100000"/>
              </a:lnSpc>
              <a:spcBef>
                <a:spcPts val="1800"/>
              </a:spcBef>
            </a:pPr>
            <a:r>
              <a:rPr spc="-10" dirty="0">
                <a:solidFill>
                  <a:srgbClr val="A62E5C"/>
                </a:solidFill>
              </a:rPr>
              <a:t>let</a:t>
            </a:r>
            <a:r>
              <a:rPr spc="-30" dirty="0">
                <a:solidFill>
                  <a:srgbClr val="A62E5C"/>
                </a:solidFill>
              </a:rPr>
              <a:t> </a:t>
            </a:r>
            <a:r>
              <a:rPr spc="-10" dirty="0">
                <a:solidFill>
                  <a:srgbClr val="A62E5C"/>
                </a:solidFill>
              </a:rPr>
              <a:t>expected</a:t>
            </a:r>
            <a:r>
              <a:rPr spc="-30" dirty="0">
                <a:solidFill>
                  <a:srgbClr val="A62E5C"/>
                </a:solidFill>
              </a:rPr>
              <a:t> </a:t>
            </a:r>
            <a:r>
              <a:rPr dirty="0">
                <a:solidFill>
                  <a:srgbClr val="A62E5C"/>
                </a:solidFill>
              </a:rPr>
              <a:t>=</a:t>
            </a:r>
            <a:r>
              <a:rPr spc="-30" dirty="0">
                <a:solidFill>
                  <a:srgbClr val="A62E5C"/>
                </a:solidFill>
              </a:rPr>
              <a:t> </a:t>
            </a:r>
            <a:r>
              <a:rPr spc="-10" dirty="0">
                <a:solidFill>
                  <a:srgbClr val="A62E5C"/>
                </a:solidFill>
              </a:rPr>
              <a:t>“Welcome,</a:t>
            </a:r>
            <a:r>
              <a:rPr spc="-30" dirty="0">
                <a:solidFill>
                  <a:srgbClr val="A62E5C"/>
                </a:solidFill>
              </a:rPr>
              <a:t> </a:t>
            </a:r>
            <a:r>
              <a:rPr spc="-10" dirty="0">
                <a:solidFill>
                  <a:srgbClr val="A62E5C"/>
                </a:solidFill>
              </a:rPr>
              <a:t>Chris!”;</a:t>
            </a:r>
            <a:endParaRPr spc="-10" dirty="0">
              <a:solidFill>
                <a:srgbClr val="A62E5C"/>
              </a:solidFill>
            </a:endParaRPr>
          </a:p>
          <a:p>
            <a:pPr marL="694690" marR="1642110">
              <a:lnSpc>
                <a:spcPct val="100000"/>
              </a:lnSpc>
            </a:pPr>
            <a:r>
              <a:rPr spc="-10" dirty="0">
                <a:solidFill>
                  <a:srgbClr val="A62E5C"/>
                </a:solidFill>
              </a:rPr>
              <a:t>let actual </a:t>
            </a:r>
            <a:r>
              <a:rPr dirty="0">
                <a:solidFill>
                  <a:srgbClr val="A62E5C"/>
                </a:solidFill>
              </a:rPr>
              <a:t>= </a:t>
            </a:r>
            <a:r>
              <a:rPr spc="-10" dirty="0">
                <a:solidFill>
                  <a:srgbClr val="A62E5C"/>
                </a:solidFill>
              </a:rPr>
              <a:t>welcomeMessage(“Chris”); </a:t>
            </a:r>
            <a:r>
              <a:rPr spc="-1070" dirty="0">
                <a:solidFill>
                  <a:srgbClr val="A62E5C"/>
                </a:solidFill>
              </a:rPr>
              <a:t> </a:t>
            </a:r>
            <a:r>
              <a:rPr spc="-10" dirty="0">
                <a:solidFill>
                  <a:srgbClr val="A62E5C"/>
                </a:solidFill>
              </a:rPr>
              <a:t>expect(actual).toEqual(expected);</a:t>
            </a:r>
            <a:endParaRPr spc="-10" dirty="0">
              <a:solidFill>
                <a:srgbClr val="A62E5C"/>
              </a:solidFill>
            </a:endParaRPr>
          </a:p>
          <a:p>
            <a:pPr marL="28575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58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welcomeMessage.spec.js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Presentation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Verdana</vt:lpstr>
      <vt:lpstr>Microsoft YaHei</vt:lpstr>
      <vt:lpstr>Arial Unicode MS</vt:lpstr>
      <vt:lpstr>Calibri</vt:lpstr>
      <vt:lpstr>Office Theme</vt:lpstr>
      <vt:lpstr>Discovering the Need for TDD</vt:lpstr>
      <vt:lpstr>PowerPoint 演示文稿</vt:lpstr>
      <vt:lpstr>Types of Software Testing</vt:lpstr>
      <vt:lpstr>Testing Frameworks</vt:lpstr>
      <vt:lpstr>How to Talk Testing</vt:lpstr>
      <vt:lpstr>return (`Welcome, ${first_name}!`);</vt:lpstr>
      <vt:lpstr>describe(“welcomeMessage”){</vt:lpstr>
      <vt:lpstr>describe(“welcomeMessage”){</vt:lpstr>
      <vt:lpstr>describe(“welcomeMessage”){</vt:lpstr>
      <vt:lpstr>TDD Cycle</vt:lpstr>
      <vt:lpstr>PowerPoint 演示文稿</vt:lpstr>
      <vt:lpstr>What Should You Test?</vt:lpstr>
      <vt:lpstr>What Makes a Good Test?</vt:lpstr>
      <vt:lpstr>TDD Cycle</vt:lpstr>
      <vt:lpstr>TDD Cycle</vt:lpstr>
      <vt:lpstr>TDD Cycle</vt:lpstr>
      <vt:lpstr>Select a shop</vt:lpstr>
      <vt:lpstr>PowerPoint 演示文稿</vt:lpstr>
      <vt:lpstr>PowerPoint 演示文稿</vt:lpstr>
      <vt:lpstr>PowerPoint 演示文稿</vt:lpstr>
      <vt:lpstr>Discovering the Need for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Need for TDD</dc:title>
  <dc:creator/>
  <cp:lastModifiedBy>Steve Sam</cp:lastModifiedBy>
  <cp:revision>4</cp:revision>
  <dcterms:created xsi:type="dcterms:W3CDTF">2021-11-06T13:43:46Z</dcterms:created>
  <dcterms:modified xsi:type="dcterms:W3CDTF">2021-11-06T14:18:12Z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E9D64B168E3A4208A17D879F3E483FA8</vt:lpwstr>
  </property>
  <property fmtid="{D5CDD505-2E9C-101B-9397-08002B2CF9AE}" pid="3" name="KSOProductBuildVer">
    <vt:lpwstr>1033-11.2.0.10351</vt:lpwstr>
  </property>
</Properties>
</file>