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2056" y="1925828"/>
            <a:ext cx="7247887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35" y="657860"/>
            <a:ext cx="2470785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0026" y="1727708"/>
            <a:ext cx="8151946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4880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45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45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45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2489708"/>
            <a:ext cx="78765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MyComponent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5565" y="517652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Verdana" panose="020B0604030504040204"/>
                <a:cs typeface="Verdana" panose="020B0604030504040204"/>
              </a:rPr>
              <a:t>React.Component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1941067"/>
            <a:ext cx="937514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TableRow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423795" marR="5080" indent="-16814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 React.createElement("tr",null,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React.createElement("td",null,"data"),  React.createElement("td",null,"data")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09740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5565" y="517652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Verdana" panose="020B0604030504040204"/>
                <a:cs typeface="Verdana" panose="020B0604030504040204"/>
              </a:rPr>
              <a:t>React.Component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45" y="828547"/>
            <a:ext cx="107969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TableRow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(&lt;tr&gt;&lt;td&gt;&lt;/td&gt;&lt;td&gt;&lt;/td&gt;&lt;/tr&gt;);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reactDOM.render(&lt;TableRow&gt;,document.getElementById('app'));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774" y="4653788"/>
            <a:ext cx="589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Output: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1136395"/>
            <a:ext cx="5969000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</a:rPr>
              <a:t>class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MyTable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extends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React.Component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{</a:t>
            </a:r>
            <a:endParaRPr sz="200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</a:rPr>
              <a:t>render()</a:t>
            </a:r>
            <a:r>
              <a:rPr sz="2000" spc="-6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{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92445" y="2203195"/>
            <a:ext cx="9017000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(&lt;table&gt;&lt;TableRow&gt;&lt;TableRow&gt;&lt;TableRow&gt;&lt;/table&gt;);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reactDOM.render(&lt;MyTable&gt;,document.getElementById('app'));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74" y="4105147"/>
            <a:ext cx="35985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&lt;table&gt;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0645">
              <a:lnSpc>
                <a:spcPct val="100000"/>
              </a:lnSpc>
              <a:spcBef>
                <a:spcPts val="1800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&lt;/table&gt;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9206" y="517652"/>
            <a:ext cx="374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latin typeface="Verdana" panose="020B0604030504040204"/>
                <a:cs typeface="Verdana" panose="020B0604030504040204"/>
              </a:rPr>
              <a:t>Flow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7986" y="1453896"/>
            <a:ext cx="5093970" cy="4315460"/>
            <a:chOff x="1137986" y="1453896"/>
            <a:chExt cx="5093970" cy="4315460"/>
          </a:xfrm>
        </p:grpSpPr>
        <p:sp>
          <p:nvSpPr>
            <p:cNvPr id="4" name="object 4"/>
            <p:cNvSpPr/>
            <p:nvPr/>
          </p:nvSpPr>
          <p:spPr>
            <a:xfrm>
              <a:off x="5505613" y="3654892"/>
              <a:ext cx="270510" cy="2109470"/>
            </a:xfrm>
            <a:custGeom>
              <a:avLst/>
              <a:gdLst/>
              <a:ahLst/>
              <a:cxnLst/>
              <a:rect l="l" t="t" r="r" b="b"/>
              <a:pathLst>
                <a:path w="270510" h="2109470">
                  <a:moveTo>
                    <a:pt x="0" y="0"/>
                  </a:moveTo>
                  <a:lnTo>
                    <a:pt x="0" y="2109319"/>
                  </a:lnTo>
                  <a:lnTo>
                    <a:pt x="270425" y="2109319"/>
                  </a:lnTo>
                </a:path>
                <a:path w="270510" h="2109470">
                  <a:moveTo>
                    <a:pt x="0" y="0"/>
                  </a:moveTo>
                  <a:lnTo>
                    <a:pt x="0" y="829304"/>
                  </a:lnTo>
                  <a:lnTo>
                    <a:pt x="270425" y="829304"/>
                  </a:lnTo>
                </a:path>
              </a:pathLst>
            </a:custGeom>
            <a:ln w="9525">
              <a:solidFill>
                <a:srgbClr val="D951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45315" y="2374878"/>
              <a:ext cx="2181860" cy="379095"/>
            </a:xfrm>
            <a:custGeom>
              <a:avLst/>
              <a:gdLst/>
              <a:ahLst/>
              <a:cxnLst/>
              <a:rect l="l" t="t" r="r" b="b"/>
              <a:pathLst>
                <a:path w="2181860" h="379094">
                  <a:moveTo>
                    <a:pt x="0" y="0"/>
                  </a:moveTo>
                  <a:lnTo>
                    <a:pt x="0" y="189297"/>
                  </a:lnTo>
                  <a:lnTo>
                    <a:pt x="2181432" y="189297"/>
                  </a:lnTo>
                  <a:lnTo>
                    <a:pt x="2181432" y="378595"/>
                  </a:lnTo>
                </a:path>
              </a:pathLst>
            </a:custGeom>
            <a:ln w="9525">
              <a:solidFill>
                <a:srgbClr val="BF461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45315" y="2374878"/>
              <a:ext cx="0" cy="379095"/>
            </a:xfrm>
            <a:custGeom>
              <a:avLst/>
              <a:gdLst/>
              <a:ahLst/>
              <a:cxnLst/>
              <a:rect l="l" t="t" r="r" b="b"/>
              <a:pathLst>
                <a:path h="379094">
                  <a:moveTo>
                    <a:pt x="0" y="0"/>
                  </a:moveTo>
                  <a:lnTo>
                    <a:pt x="0" y="378595"/>
                  </a:lnTo>
                </a:path>
              </a:pathLst>
            </a:custGeom>
            <a:ln w="9525">
              <a:solidFill>
                <a:srgbClr val="BF461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3883" y="2374878"/>
              <a:ext cx="2181860" cy="379095"/>
            </a:xfrm>
            <a:custGeom>
              <a:avLst/>
              <a:gdLst/>
              <a:ahLst/>
              <a:cxnLst/>
              <a:rect l="l" t="t" r="r" b="b"/>
              <a:pathLst>
                <a:path w="2181860" h="379094">
                  <a:moveTo>
                    <a:pt x="2181432" y="0"/>
                  </a:moveTo>
                  <a:lnTo>
                    <a:pt x="2181432" y="189297"/>
                  </a:lnTo>
                  <a:lnTo>
                    <a:pt x="0" y="189297"/>
                  </a:lnTo>
                  <a:lnTo>
                    <a:pt x="0" y="378595"/>
                  </a:lnTo>
                </a:path>
              </a:pathLst>
            </a:custGeom>
            <a:ln w="9525">
              <a:solidFill>
                <a:srgbClr val="BF46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02864" y="1453896"/>
              <a:ext cx="1886712" cy="9845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704" y="1627632"/>
              <a:ext cx="2161032" cy="694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897" y="1473460"/>
              <a:ext cx="1802836" cy="9014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63883" y="3654892"/>
              <a:ext cx="0" cy="379095"/>
            </a:xfrm>
            <a:custGeom>
              <a:avLst/>
              <a:gdLst/>
              <a:ahLst/>
              <a:cxnLst/>
              <a:rect l="l" t="t" r="r" b="b"/>
              <a:pathLst>
                <a:path h="379095">
                  <a:moveTo>
                    <a:pt x="0" y="0"/>
                  </a:moveTo>
                  <a:lnTo>
                    <a:pt x="0" y="378595"/>
                  </a:lnTo>
                </a:path>
              </a:pathLst>
            </a:custGeom>
            <a:ln w="9525">
              <a:solidFill>
                <a:srgbClr val="D951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42749" y="4934906"/>
              <a:ext cx="270510" cy="829310"/>
            </a:xfrm>
            <a:custGeom>
              <a:avLst/>
              <a:gdLst/>
              <a:ahLst/>
              <a:cxnLst/>
              <a:rect l="l" t="t" r="r" b="b"/>
              <a:pathLst>
                <a:path w="270509" h="829310">
                  <a:moveTo>
                    <a:pt x="0" y="0"/>
                  </a:moveTo>
                  <a:lnTo>
                    <a:pt x="0" y="829304"/>
                  </a:lnTo>
                  <a:lnTo>
                    <a:pt x="270425" y="829304"/>
                  </a:lnTo>
                </a:path>
              </a:pathLst>
            </a:custGeom>
            <a:ln w="9525">
              <a:solidFill>
                <a:srgbClr val="D951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168603" y="1709420"/>
            <a:ext cx="17538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3336" y="2734055"/>
            <a:ext cx="2161540" cy="984885"/>
            <a:chOff x="783336" y="2734055"/>
            <a:chExt cx="2161540" cy="9848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6" y="2734055"/>
              <a:ext cx="1886712" cy="9845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36" y="2907791"/>
              <a:ext cx="2161032" cy="6949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464" y="2753474"/>
              <a:ext cx="1802836" cy="90141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62464" y="2753474"/>
            <a:ext cx="1803400" cy="9017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3336" y="4014215"/>
            <a:ext cx="2161540" cy="984885"/>
            <a:chOff x="783336" y="4014215"/>
            <a:chExt cx="2161540" cy="9848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496" y="4014215"/>
              <a:ext cx="1886712" cy="9845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36" y="4187951"/>
              <a:ext cx="2161032" cy="6949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464" y="4033488"/>
              <a:ext cx="1802836" cy="90141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87169" y="4266691"/>
            <a:ext cx="17538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34439" y="5294376"/>
            <a:ext cx="2161540" cy="984885"/>
            <a:chOff x="1234439" y="5294376"/>
            <a:chExt cx="2161540" cy="98488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1599" y="5294376"/>
              <a:ext cx="1886712" cy="984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4439" y="5468112"/>
              <a:ext cx="2161032" cy="694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174" y="5313502"/>
              <a:ext cx="1802836" cy="90141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37880" y="5546852"/>
            <a:ext cx="17538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65704" y="2734055"/>
            <a:ext cx="2161540" cy="984885"/>
            <a:chOff x="2965704" y="2734055"/>
            <a:chExt cx="2161540" cy="98488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2864" y="2734055"/>
              <a:ext cx="1886712" cy="984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704" y="2907791"/>
              <a:ext cx="2161032" cy="6949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3897" y="2753474"/>
              <a:ext cx="1802836" cy="90141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143897" y="2753474"/>
            <a:ext cx="1803400" cy="9017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45023" y="2734055"/>
            <a:ext cx="2161540" cy="984885"/>
            <a:chOff x="5145023" y="2734055"/>
            <a:chExt cx="2161540" cy="98488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5231" y="2734055"/>
              <a:ext cx="1883664" cy="9845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5023" y="2907791"/>
              <a:ext cx="2161031" cy="6949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5330" y="2753474"/>
              <a:ext cx="1802836" cy="90141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325330" y="2753474"/>
            <a:ext cx="1803400" cy="9017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96128" y="4014215"/>
            <a:ext cx="2161540" cy="984885"/>
            <a:chOff x="5596128" y="4014215"/>
            <a:chExt cx="2161540" cy="98488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3288" y="4014215"/>
              <a:ext cx="1886712" cy="9845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6128" y="4187951"/>
              <a:ext cx="2161031" cy="6949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6040" y="4033488"/>
              <a:ext cx="1802836" cy="90141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800745" y="4266691"/>
            <a:ext cx="17538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596128" y="5294376"/>
            <a:ext cx="2161540" cy="984885"/>
            <a:chOff x="5596128" y="5294376"/>
            <a:chExt cx="2161540" cy="984885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33288" y="5294376"/>
              <a:ext cx="1886712" cy="9845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6128" y="5468112"/>
              <a:ext cx="2161031" cy="6949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6040" y="5313502"/>
              <a:ext cx="1802836" cy="901418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776039" y="5313502"/>
            <a:ext cx="1803400" cy="90170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378952" y="2639567"/>
            <a:ext cx="1332230" cy="2606040"/>
            <a:chOff x="8378952" y="2639567"/>
            <a:chExt cx="1332230" cy="260604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78952" y="2639567"/>
              <a:ext cx="1331976" cy="26060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20760" y="2658206"/>
              <a:ext cx="1248441" cy="2522373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028356" y="3321811"/>
            <a:ext cx="143446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4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3205988"/>
            <a:ext cx="1079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reactDOM.render(&lt;TableRow&gt;,document.getElementById('app'));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6" y="3907027"/>
            <a:ext cx="2491105" cy="29210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25"/>
              </a:spcBef>
            </a:pPr>
            <a:r>
              <a:rPr sz="24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06375">
              <a:lnSpc>
                <a:spcPct val="100000"/>
              </a:lnSpc>
              <a:spcBef>
                <a:spcPts val="1800"/>
              </a:spcBef>
            </a:pPr>
            <a:r>
              <a:rPr sz="24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ta&lt;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06375">
              <a:lnSpc>
                <a:spcPct val="100000"/>
              </a:lnSpc>
              <a:spcBef>
                <a:spcPts val="1800"/>
              </a:spcBef>
            </a:pPr>
            <a:r>
              <a:rPr sz="24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ta&lt;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1800"/>
              </a:spcBef>
            </a:pP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&lt;/tr&gt;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9242" y="1141703"/>
            <a:ext cx="2195195" cy="2740660"/>
            <a:chOff x="1029242" y="1141703"/>
            <a:chExt cx="2195195" cy="2740660"/>
          </a:xfrm>
        </p:grpSpPr>
        <p:sp>
          <p:nvSpPr>
            <p:cNvPr id="4" name="object 4"/>
            <p:cNvSpPr/>
            <p:nvPr/>
          </p:nvSpPr>
          <p:spPr>
            <a:xfrm>
              <a:off x="2104299" y="1553057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0" y="0"/>
                  </a:moveTo>
                  <a:lnTo>
                    <a:pt x="560525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9233" y="1141704"/>
              <a:ext cx="1570355" cy="2099310"/>
            </a:xfrm>
            <a:custGeom>
              <a:avLst/>
              <a:gdLst/>
              <a:ahLst/>
              <a:cxnLst/>
              <a:rect l="l" t="t" r="r" b="b"/>
              <a:pathLst>
                <a:path w="1570355" h="2099310">
                  <a:moveTo>
                    <a:pt x="914400" y="1642084"/>
                  </a:moveTo>
                  <a:lnTo>
                    <a:pt x="912037" y="1595335"/>
                  </a:lnTo>
                  <a:lnTo>
                    <a:pt x="905116" y="1549946"/>
                  </a:lnTo>
                  <a:lnTo>
                    <a:pt x="893851" y="1506131"/>
                  </a:lnTo>
                  <a:lnTo>
                    <a:pt x="878471" y="1464119"/>
                  </a:lnTo>
                  <a:lnTo>
                    <a:pt x="859218" y="1424152"/>
                  </a:lnTo>
                  <a:lnTo>
                    <a:pt x="836320" y="1386459"/>
                  </a:lnTo>
                  <a:lnTo>
                    <a:pt x="810006" y="1351267"/>
                  </a:lnTo>
                  <a:lnTo>
                    <a:pt x="780491" y="1318793"/>
                  </a:lnTo>
                  <a:lnTo>
                    <a:pt x="748030" y="1289291"/>
                  </a:lnTo>
                  <a:lnTo>
                    <a:pt x="712825" y="1262964"/>
                  </a:lnTo>
                  <a:lnTo>
                    <a:pt x="675132" y="1240066"/>
                  </a:lnTo>
                  <a:lnTo>
                    <a:pt x="635165" y="1220812"/>
                  </a:lnTo>
                  <a:lnTo>
                    <a:pt x="593153" y="1205433"/>
                  </a:lnTo>
                  <a:lnTo>
                    <a:pt x="549338" y="1194168"/>
                  </a:lnTo>
                  <a:lnTo>
                    <a:pt x="503948" y="1187246"/>
                  </a:lnTo>
                  <a:lnTo>
                    <a:pt x="457200" y="1184884"/>
                  </a:lnTo>
                  <a:lnTo>
                    <a:pt x="410451" y="1187246"/>
                  </a:lnTo>
                  <a:lnTo>
                    <a:pt x="365061" y="1194168"/>
                  </a:lnTo>
                  <a:lnTo>
                    <a:pt x="321246" y="1205433"/>
                  </a:lnTo>
                  <a:lnTo>
                    <a:pt x="279234" y="1220812"/>
                  </a:lnTo>
                  <a:lnTo>
                    <a:pt x="239268" y="1240066"/>
                  </a:lnTo>
                  <a:lnTo>
                    <a:pt x="201574" y="1262964"/>
                  </a:lnTo>
                  <a:lnTo>
                    <a:pt x="166382" y="1289291"/>
                  </a:lnTo>
                  <a:lnTo>
                    <a:pt x="133908" y="1318793"/>
                  </a:lnTo>
                  <a:lnTo>
                    <a:pt x="104406" y="1351267"/>
                  </a:lnTo>
                  <a:lnTo>
                    <a:pt x="78079" y="1386459"/>
                  </a:lnTo>
                  <a:lnTo>
                    <a:pt x="55181" y="1424152"/>
                  </a:lnTo>
                  <a:lnTo>
                    <a:pt x="35928" y="1464119"/>
                  </a:lnTo>
                  <a:lnTo>
                    <a:pt x="20561" y="1506131"/>
                  </a:lnTo>
                  <a:lnTo>
                    <a:pt x="9296" y="1549946"/>
                  </a:lnTo>
                  <a:lnTo>
                    <a:pt x="2362" y="1595335"/>
                  </a:lnTo>
                  <a:lnTo>
                    <a:pt x="0" y="1642084"/>
                  </a:lnTo>
                  <a:lnTo>
                    <a:pt x="2362" y="1688833"/>
                  </a:lnTo>
                  <a:lnTo>
                    <a:pt x="9296" y="1734223"/>
                  </a:lnTo>
                  <a:lnTo>
                    <a:pt x="20561" y="1778038"/>
                  </a:lnTo>
                  <a:lnTo>
                    <a:pt x="35928" y="1820049"/>
                  </a:lnTo>
                  <a:lnTo>
                    <a:pt x="55181" y="1860016"/>
                  </a:lnTo>
                  <a:lnTo>
                    <a:pt x="78079" y="1897710"/>
                  </a:lnTo>
                  <a:lnTo>
                    <a:pt x="104406" y="1932901"/>
                  </a:lnTo>
                  <a:lnTo>
                    <a:pt x="133908" y="1965375"/>
                  </a:lnTo>
                  <a:lnTo>
                    <a:pt x="166382" y="1994877"/>
                  </a:lnTo>
                  <a:lnTo>
                    <a:pt x="201574" y="2021205"/>
                  </a:lnTo>
                  <a:lnTo>
                    <a:pt x="239268" y="2044103"/>
                  </a:lnTo>
                  <a:lnTo>
                    <a:pt x="279234" y="2063356"/>
                  </a:lnTo>
                  <a:lnTo>
                    <a:pt x="321246" y="2078736"/>
                  </a:lnTo>
                  <a:lnTo>
                    <a:pt x="365061" y="2090000"/>
                  </a:lnTo>
                  <a:lnTo>
                    <a:pt x="410451" y="2096922"/>
                  </a:lnTo>
                  <a:lnTo>
                    <a:pt x="457200" y="2099284"/>
                  </a:lnTo>
                  <a:lnTo>
                    <a:pt x="503948" y="2096922"/>
                  </a:lnTo>
                  <a:lnTo>
                    <a:pt x="549338" y="2090000"/>
                  </a:lnTo>
                  <a:lnTo>
                    <a:pt x="593153" y="2078736"/>
                  </a:lnTo>
                  <a:lnTo>
                    <a:pt x="635165" y="2063356"/>
                  </a:lnTo>
                  <a:lnTo>
                    <a:pt x="675132" y="2044103"/>
                  </a:lnTo>
                  <a:lnTo>
                    <a:pt x="712825" y="2021205"/>
                  </a:lnTo>
                  <a:lnTo>
                    <a:pt x="748030" y="1994877"/>
                  </a:lnTo>
                  <a:lnTo>
                    <a:pt x="780491" y="1965375"/>
                  </a:lnTo>
                  <a:lnTo>
                    <a:pt x="810006" y="1932901"/>
                  </a:lnTo>
                  <a:lnTo>
                    <a:pt x="836320" y="1897710"/>
                  </a:lnTo>
                  <a:lnTo>
                    <a:pt x="859218" y="1860016"/>
                  </a:lnTo>
                  <a:lnTo>
                    <a:pt x="878471" y="1820049"/>
                  </a:lnTo>
                  <a:lnTo>
                    <a:pt x="893851" y="1778038"/>
                  </a:lnTo>
                  <a:lnTo>
                    <a:pt x="905116" y="1734223"/>
                  </a:lnTo>
                  <a:lnTo>
                    <a:pt x="912037" y="1688833"/>
                  </a:lnTo>
                  <a:lnTo>
                    <a:pt x="914400" y="1642084"/>
                  </a:lnTo>
                  <a:close/>
                </a:path>
                <a:path w="1570355" h="2099310">
                  <a:moveTo>
                    <a:pt x="1570266" y="457200"/>
                  </a:moveTo>
                  <a:lnTo>
                    <a:pt x="1567903" y="410464"/>
                  </a:lnTo>
                  <a:lnTo>
                    <a:pt x="1560982" y="365061"/>
                  </a:lnTo>
                  <a:lnTo>
                    <a:pt x="1549717" y="321246"/>
                  </a:lnTo>
                  <a:lnTo>
                    <a:pt x="1534337" y="279247"/>
                  </a:lnTo>
                  <a:lnTo>
                    <a:pt x="1515084" y="239280"/>
                  </a:lnTo>
                  <a:lnTo>
                    <a:pt x="1492186" y="201574"/>
                  </a:lnTo>
                  <a:lnTo>
                    <a:pt x="1465859" y="166382"/>
                  </a:lnTo>
                  <a:lnTo>
                    <a:pt x="1436357" y="133921"/>
                  </a:lnTo>
                  <a:lnTo>
                    <a:pt x="1403883" y="104406"/>
                  </a:lnTo>
                  <a:lnTo>
                    <a:pt x="1368691" y="78092"/>
                  </a:lnTo>
                  <a:lnTo>
                    <a:pt x="1330998" y="55181"/>
                  </a:lnTo>
                  <a:lnTo>
                    <a:pt x="1291031" y="35928"/>
                  </a:lnTo>
                  <a:lnTo>
                    <a:pt x="1249019" y="20561"/>
                  </a:lnTo>
                  <a:lnTo>
                    <a:pt x="1205204" y="9296"/>
                  </a:lnTo>
                  <a:lnTo>
                    <a:pt x="1159814" y="2362"/>
                  </a:lnTo>
                  <a:lnTo>
                    <a:pt x="1113066" y="0"/>
                  </a:lnTo>
                  <a:lnTo>
                    <a:pt x="1066317" y="2362"/>
                  </a:lnTo>
                  <a:lnTo>
                    <a:pt x="1020927" y="9296"/>
                  </a:lnTo>
                  <a:lnTo>
                    <a:pt x="977112" y="20561"/>
                  </a:lnTo>
                  <a:lnTo>
                    <a:pt x="935101" y="35928"/>
                  </a:lnTo>
                  <a:lnTo>
                    <a:pt x="895134" y="55181"/>
                  </a:lnTo>
                  <a:lnTo>
                    <a:pt x="857440" y="78092"/>
                  </a:lnTo>
                  <a:lnTo>
                    <a:pt x="822248" y="104406"/>
                  </a:lnTo>
                  <a:lnTo>
                    <a:pt x="789774" y="133921"/>
                  </a:lnTo>
                  <a:lnTo>
                    <a:pt x="760272" y="166382"/>
                  </a:lnTo>
                  <a:lnTo>
                    <a:pt x="733945" y="201574"/>
                  </a:lnTo>
                  <a:lnTo>
                    <a:pt x="711047" y="239280"/>
                  </a:lnTo>
                  <a:lnTo>
                    <a:pt x="691794" y="279247"/>
                  </a:lnTo>
                  <a:lnTo>
                    <a:pt x="676414" y="321246"/>
                  </a:lnTo>
                  <a:lnTo>
                    <a:pt x="665149" y="365061"/>
                  </a:lnTo>
                  <a:lnTo>
                    <a:pt x="658228" y="410464"/>
                  </a:lnTo>
                  <a:lnTo>
                    <a:pt x="655866" y="457200"/>
                  </a:lnTo>
                  <a:lnTo>
                    <a:pt x="658228" y="503948"/>
                  </a:lnTo>
                  <a:lnTo>
                    <a:pt x="665149" y="549351"/>
                  </a:lnTo>
                  <a:lnTo>
                    <a:pt x="676414" y="593166"/>
                  </a:lnTo>
                  <a:lnTo>
                    <a:pt x="691794" y="635165"/>
                  </a:lnTo>
                  <a:lnTo>
                    <a:pt x="711047" y="675132"/>
                  </a:lnTo>
                  <a:lnTo>
                    <a:pt x="733945" y="712825"/>
                  </a:lnTo>
                  <a:lnTo>
                    <a:pt x="760272" y="748030"/>
                  </a:lnTo>
                  <a:lnTo>
                    <a:pt x="789774" y="780491"/>
                  </a:lnTo>
                  <a:lnTo>
                    <a:pt x="822248" y="810006"/>
                  </a:lnTo>
                  <a:lnTo>
                    <a:pt x="857440" y="836320"/>
                  </a:lnTo>
                  <a:lnTo>
                    <a:pt x="895134" y="859218"/>
                  </a:lnTo>
                  <a:lnTo>
                    <a:pt x="935101" y="878471"/>
                  </a:lnTo>
                  <a:lnTo>
                    <a:pt x="977112" y="893851"/>
                  </a:lnTo>
                  <a:lnTo>
                    <a:pt x="1020927" y="905116"/>
                  </a:lnTo>
                  <a:lnTo>
                    <a:pt x="1066317" y="912050"/>
                  </a:lnTo>
                  <a:lnTo>
                    <a:pt x="1113066" y="914400"/>
                  </a:lnTo>
                  <a:lnTo>
                    <a:pt x="1159814" y="912050"/>
                  </a:lnTo>
                  <a:lnTo>
                    <a:pt x="1205204" y="905116"/>
                  </a:lnTo>
                  <a:lnTo>
                    <a:pt x="1249019" y="893851"/>
                  </a:lnTo>
                  <a:lnTo>
                    <a:pt x="1291031" y="878471"/>
                  </a:lnTo>
                  <a:lnTo>
                    <a:pt x="1330998" y="859218"/>
                  </a:lnTo>
                  <a:lnTo>
                    <a:pt x="1368691" y="836320"/>
                  </a:lnTo>
                  <a:lnTo>
                    <a:pt x="1403883" y="810006"/>
                  </a:lnTo>
                  <a:lnTo>
                    <a:pt x="1436357" y="780491"/>
                  </a:lnTo>
                  <a:lnTo>
                    <a:pt x="1465859" y="748030"/>
                  </a:lnTo>
                  <a:lnTo>
                    <a:pt x="1492186" y="712825"/>
                  </a:lnTo>
                  <a:lnTo>
                    <a:pt x="1515084" y="675132"/>
                  </a:lnTo>
                  <a:lnTo>
                    <a:pt x="1534337" y="635165"/>
                  </a:lnTo>
                  <a:lnTo>
                    <a:pt x="1549717" y="593166"/>
                  </a:lnTo>
                  <a:lnTo>
                    <a:pt x="1560982" y="549351"/>
                  </a:lnTo>
                  <a:lnTo>
                    <a:pt x="1567903" y="503948"/>
                  </a:lnTo>
                  <a:lnTo>
                    <a:pt x="1570266" y="45720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63077" y="2338412"/>
              <a:ext cx="1261110" cy="1530985"/>
            </a:xfrm>
            <a:custGeom>
              <a:avLst/>
              <a:gdLst/>
              <a:ahLst/>
              <a:cxnLst/>
              <a:rect l="l" t="t" r="r" b="b"/>
              <a:pathLst>
                <a:path w="1261110" h="1530985">
                  <a:moveTo>
                    <a:pt x="358444" y="1351661"/>
                  </a:moveTo>
                  <a:lnTo>
                    <a:pt x="268833" y="1351661"/>
                  </a:lnTo>
                  <a:lnTo>
                    <a:pt x="268833" y="807237"/>
                  </a:lnTo>
                  <a:lnTo>
                    <a:pt x="89611" y="807237"/>
                  </a:lnTo>
                  <a:lnTo>
                    <a:pt x="89611" y="1351661"/>
                  </a:lnTo>
                  <a:lnTo>
                    <a:pt x="0" y="1351661"/>
                  </a:lnTo>
                  <a:lnTo>
                    <a:pt x="179222" y="1530883"/>
                  </a:lnTo>
                  <a:lnTo>
                    <a:pt x="358444" y="1351661"/>
                  </a:lnTo>
                  <a:close/>
                </a:path>
                <a:path w="1261110" h="1530985">
                  <a:moveTo>
                    <a:pt x="1260779" y="457200"/>
                  </a:moveTo>
                  <a:lnTo>
                    <a:pt x="1258417" y="410451"/>
                  </a:lnTo>
                  <a:lnTo>
                    <a:pt x="1251496" y="365061"/>
                  </a:lnTo>
                  <a:lnTo>
                    <a:pt x="1240231" y="321246"/>
                  </a:lnTo>
                  <a:lnTo>
                    <a:pt x="1224851" y="279234"/>
                  </a:lnTo>
                  <a:lnTo>
                    <a:pt x="1205598" y="239268"/>
                  </a:lnTo>
                  <a:lnTo>
                    <a:pt x="1182700" y="201574"/>
                  </a:lnTo>
                  <a:lnTo>
                    <a:pt x="1156385" y="166382"/>
                  </a:lnTo>
                  <a:lnTo>
                    <a:pt x="1126871" y="133908"/>
                  </a:lnTo>
                  <a:lnTo>
                    <a:pt x="1094409" y="104406"/>
                  </a:lnTo>
                  <a:lnTo>
                    <a:pt x="1059205" y="78079"/>
                  </a:lnTo>
                  <a:lnTo>
                    <a:pt x="1021511" y="55181"/>
                  </a:lnTo>
                  <a:lnTo>
                    <a:pt x="981544" y="35928"/>
                  </a:lnTo>
                  <a:lnTo>
                    <a:pt x="939546" y="20561"/>
                  </a:lnTo>
                  <a:lnTo>
                    <a:pt x="895718" y="9296"/>
                  </a:lnTo>
                  <a:lnTo>
                    <a:pt x="850328" y="2362"/>
                  </a:lnTo>
                  <a:lnTo>
                    <a:pt x="803579" y="0"/>
                  </a:lnTo>
                  <a:lnTo>
                    <a:pt x="756831" y="2362"/>
                  </a:lnTo>
                  <a:lnTo>
                    <a:pt x="711441" y="9296"/>
                  </a:lnTo>
                  <a:lnTo>
                    <a:pt x="667626" y="20561"/>
                  </a:lnTo>
                  <a:lnTo>
                    <a:pt x="625614" y="35928"/>
                  </a:lnTo>
                  <a:lnTo>
                    <a:pt x="585647" y="55181"/>
                  </a:lnTo>
                  <a:lnTo>
                    <a:pt x="547954" y="78079"/>
                  </a:lnTo>
                  <a:lnTo>
                    <a:pt x="512762" y="104406"/>
                  </a:lnTo>
                  <a:lnTo>
                    <a:pt x="480288" y="133908"/>
                  </a:lnTo>
                  <a:lnTo>
                    <a:pt x="450786" y="166382"/>
                  </a:lnTo>
                  <a:lnTo>
                    <a:pt x="424459" y="201574"/>
                  </a:lnTo>
                  <a:lnTo>
                    <a:pt x="401561" y="239268"/>
                  </a:lnTo>
                  <a:lnTo>
                    <a:pt x="382308" y="279234"/>
                  </a:lnTo>
                  <a:lnTo>
                    <a:pt x="366941" y="321246"/>
                  </a:lnTo>
                  <a:lnTo>
                    <a:pt x="355676" y="365061"/>
                  </a:lnTo>
                  <a:lnTo>
                    <a:pt x="348742" y="410451"/>
                  </a:lnTo>
                  <a:lnTo>
                    <a:pt x="346379" y="457200"/>
                  </a:lnTo>
                  <a:lnTo>
                    <a:pt x="348742" y="503948"/>
                  </a:lnTo>
                  <a:lnTo>
                    <a:pt x="355676" y="549338"/>
                  </a:lnTo>
                  <a:lnTo>
                    <a:pt x="366941" y="593153"/>
                  </a:lnTo>
                  <a:lnTo>
                    <a:pt x="382308" y="635165"/>
                  </a:lnTo>
                  <a:lnTo>
                    <a:pt x="401561" y="675132"/>
                  </a:lnTo>
                  <a:lnTo>
                    <a:pt x="424459" y="712825"/>
                  </a:lnTo>
                  <a:lnTo>
                    <a:pt x="450786" y="748030"/>
                  </a:lnTo>
                  <a:lnTo>
                    <a:pt x="480288" y="780491"/>
                  </a:lnTo>
                  <a:lnTo>
                    <a:pt x="512762" y="810006"/>
                  </a:lnTo>
                  <a:lnTo>
                    <a:pt x="547954" y="836320"/>
                  </a:lnTo>
                  <a:lnTo>
                    <a:pt x="585647" y="859218"/>
                  </a:lnTo>
                  <a:lnTo>
                    <a:pt x="625614" y="878471"/>
                  </a:lnTo>
                  <a:lnTo>
                    <a:pt x="667626" y="893851"/>
                  </a:lnTo>
                  <a:lnTo>
                    <a:pt x="711441" y="905116"/>
                  </a:lnTo>
                  <a:lnTo>
                    <a:pt x="756831" y="912037"/>
                  </a:lnTo>
                  <a:lnTo>
                    <a:pt x="803579" y="914400"/>
                  </a:lnTo>
                  <a:lnTo>
                    <a:pt x="850328" y="912037"/>
                  </a:lnTo>
                  <a:lnTo>
                    <a:pt x="895718" y="905116"/>
                  </a:lnTo>
                  <a:lnTo>
                    <a:pt x="939546" y="893851"/>
                  </a:lnTo>
                  <a:lnTo>
                    <a:pt x="981544" y="878471"/>
                  </a:lnTo>
                  <a:lnTo>
                    <a:pt x="1021511" y="859218"/>
                  </a:lnTo>
                  <a:lnTo>
                    <a:pt x="1059205" y="836320"/>
                  </a:lnTo>
                  <a:lnTo>
                    <a:pt x="1094409" y="810006"/>
                  </a:lnTo>
                  <a:lnTo>
                    <a:pt x="1126871" y="780491"/>
                  </a:lnTo>
                  <a:lnTo>
                    <a:pt x="1156385" y="748030"/>
                  </a:lnTo>
                  <a:lnTo>
                    <a:pt x="1182700" y="712825"/>
                  </a:lnTo>
                  <a:lnTo>
                    <a:pt x="1205598" y="675132"/>
                  </a:lnTo>
                  <a:lnTo>
                    <a:pt x="1224851" y="635165"/>
                  </a:lnTo>
                  <a:lnTo>
                    <a:pt x="1240231" y="593153"/>
                  </a:lnTo>
                  <a:lnTo>
                    <a:pt x="1251496" y="549338"/>
                  </a:lnTo>
                  <a:lnTo>
                    <a:pt x="1258417" y="503948"/>
                  </a:lnTo>
                  <a:lnTo>
                    <a:pt x="1260779" y="4572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63084" y="3145647"/>
              <a:ext cx="358775" cy="723900"/>
            </a:xfrm>
            <a:custGeom>
              <a:avLst/>
              <a:gdLst/>
              <a:ahLst/>
              <a:cxnLst/>
              <a:rect l="l" t="t" r="r" b="b"/>
              <a:pathLst>
                <a:path w="358775" h="723900">
                  <a:moveTo>
                    <a:pt x="0" y="544426"/>
                  </a:moveTo>
                  <a:lnTo>
                    <a:pt x="89610" y="544426"/>
                  </a:lnTo>
                  <a:lnTo>
                    <a:pt x="89610" y="0"/>
                  </a:lnTo>
                  <a:lnTo>
                    <a:pt x="268831" y="0"/>
                  </a:lnTo>
                  <a:lnTo>
                    <a:pt x="268831" y="544426"/>
                  </a:lnTo>
                  <a:lnTo>
                    <a:pt x="358442" y="544426"/>
                  </a:lnTo>
                  <a:lnTo>
                    <a:pt x="179221" y="723647"/>
                  </a:lnTo>
                  <a:lnTo>
                    <a:pt x="0" y="544426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43774" y="1533034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560525" y="0"/>
                  </a:moveTo>
                  <a:lnTo>
                    <a:pt x="0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81813" y="2026411"/>
            <a:ext cx="553720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5810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Optimizes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5774" y="435355"/>
            <a:ext cx="277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6574" y="3953112"/>
            <a:ext cx="2195195" cy="2111375"/>
            <a:chOff x="1086574" y="3953112"/>
            <a:chExt cx="2195195" cy="2111375"/>
          </a:xfrm>
        </p:grpSpPr>
        <p:sp>
          <p:nvSpPr>
            <p:cNvPr id="12" name="object 12"/>
            <p:cNvSpPr/>
            <p:nvPr/>
          </p:nvSpPr>
          <p:spPr>
            <a:xfrm>
              <a:off x="1742427" y="3953116"/>
              <a:ext cx="1539240" cy="2111375"/>
            </a:xfrm>
            <a:custGeom>
              <a:avLst/>
              <a:gdLst/>
              <a:ahLst/>
              <a:cxnLst/>
              <a:rect l="l" t="t" r="r" b="b"/>
              <a:pathLst>
                <a:path w="1539239" h="2111375">
                  <a:moveTo>
                    <a:pt x="914400" y="457200"/>
                  </a:moveTo>
                  <a:lnTo>
                    <a:pt x="912050" y="410451"/>
                  </a:lnTo>
                  <a:lnTo>
                    <a:pt x="905116" y="365061"/>
                  </a:lnTo>
                  <a:lnTo>
                    <a:pt x="893851" y="321246"/>
                  </a:lnTo>
                  <a:lnTo>
                    <a:pt x="878471" y="279234"/>
                  </a:lnTo>
                  <a:lnTo>
                    <a:pt x="859218" y="239268"/>
                  </a:lnTo>
                  <a:lnTo>
                    <a:pt x="836320" y="201574"/>
                  </a:lnTo>
                  <a:lnTo>
                    <a:pt x="810006" y="166382"/>
                  </a:lnTo>
                  <a:lnTo>
                    <a:pt x="780491" y="133908"/>
                  </a:lnTo>
                  <a:lnTo>
                    <a:pt x="748030" y="104406"/>
                  </a:lnTo>
                  <a:lnTo>
                    <a:pt x="712825" y="78079"/>
                  </a:lnTo>
                  <a:lnTo>
                    <a:pt x="675132" y="55181"/>
                  </a:lnTo>
                  <a:lnTo>
                    <a:pt x="635165" y="35928"/>
                  </a:lnTo>
                  <a:lnTo>
                    <a:pt x="593166" y="20561"/>
                  </a:lnTo>
                  <a:lnTo>
                    <a:pt x="549351" y="9296"/>
                  </a:lnTo>
                  <a:lnTo>
                    <a:pt x="503948" y="2362"/>
                  </a:lnTo>
                  <a:lnTo>
                    <a:pt x="457200" y="0"/>
                  </a:lnTo>
                  <a:lnTo>
                    <a:pt x="410464" y="2362"/>
                  </a:lnTo>
                  <a:lnTo>
                    <a:pt x="365061" y="9296"/>
                  </a:lnTo>
                  <a:lnTo>
                    <a:pt x="321246" y="20561"/>
                  </a:lnTo>
                  <a:lnTo>
                    <a:pt x="279247" y="35928"/>
                  </a:lnTo>
                  <a:lnTo>
                    <a:pt x="239280" y="55181"/>
                  </a:lnTo>
                  <a:lnTo>
                    <a:pt x="201574" y="78079"/>
                  </a:lnTo>
                  <a:lnTo>
                    <a:pt x="166382" y="104406"/>
                  </a:lnTo>
                  <a:lnTo>
                    <a:pt x="133921" y="133908"/>
                  </a:lnTo>
                  <a:lnTo>
                    <a:pt x="104406" y="166382"/>
                  </a:lnTo>
                  <a:lnTo>
                    <a:pt x="78092" y="201574"/>
                  </a:lnTo>
                  <a:lnTo>
                    <a:pt x="55181" y="239268"/>
                  </a:lnTo>
                  <a:lnTo>
                    <a:pt x="35928" y="279234"/>
                  </a:lnTo>
                  <a:lnTo>
                    <a:pt x="20561" y="321246"/>
                  </a:lnTo>
                  <a:lnTo>
                    <a:pt x="9296" y="365061"/>
                  </a:lnTo>
                  <a:lnTo>
                    <a:pt x="2362" y="410451"/>
                  </a:lnTo>
                  <a:lnTo>
                    <a:pt x="0" y="457200"/>
                  </a:lnTo>
                  <a:lnTo>
                    <a:pt x="2362" y="503948"/>
                  </a:lnTo>
                  <a:lnTo>
                    <a:pt x="9296" y="549338"/>
                  </a:lnTo>
                  <a:lnTo>
                    <a:pt x="20561" y="593153"/>
                  </a:lnTo>
                  <a:lnTo>
                    <a:pt x="35928" y="635165"/>
                  </a:lnTo>
                  <a:lnTo>
                    <a:pt x="55181" y="675132"/>
                  </a:lnTo>
                  <a:lnTo>
                    <a:pt x="78092" y="712825"/>
                  </a:lnTo>
                  <a:lnTo>
                    <a:pt x="104406" y="748030"/>
                  </a:lnTo>
                  <a:lnTo>
                    <a:pt x="133921" y="780491"/>
                  </a:lnTo>
                  <a:lnTo>
                    <a:pt x="166382" y="810006"/>
                  </a:lnTo>
                  <a:lnTo>
                    <a:pt x="201574" y="836320"/>
                  </a:lnTo>
                  <a:lnTo>
                    <a:pt x="239280" y="859218"/>
                  </a:lnTo>
                  <a:lnTo>
                    <a:pt x="279247" y="878471"/>
                  </a:lnTo>
                  <a:lnTo>
                    <a:pt x="321246" y="893851"/>
                  </a:lnTo>
                  <a:lnTo>
                    <a:pt x="365061" y="905116"/>
                  </a:lnTo>
                  <a:lnTo>
                    <a:pt x="410464" y="912037"/>
                  </a:lnTo>
                  <a:lnTo>
                    <a:pt x="457200" y="914400"/>
                  </a:lnTo>
                  <a:lnTo>
                    <a:pt x="503948" y="912037"/>
                  </a:lnTo>
                  <a:lnTo>
                    <a:pt x="549351" y="905116"/>
                  </a:lnTo>
                  <a:lnTo>
                    <a:pt x="593166" y="893851"/>
                  </a:lnTo>
                  <a:lnTo>
                    <a:pt x="635165" y="878471"/>
                  </a:lnTo>
                  <a:lnTo>
                    <a:pt x="675132" y="859218"/>
                  </a:lnTo>
                  <a:lnTo>
                    <a:pt x="712825" y="836320"/>
                  </a:lnTo>
                  <a:lnTo>
                    <a:pt x="748030" y="810006"/>
                  </a:lnTo>
                  <a:lnTo>
                    <a:pt x="780491" y="780491"/>
                  </a:lnTo>
                  <a:lnTo>
                    <a:pt x="810006" y="748030"/>
                  </a:lnTo>
                  <a:lnTo>
                    <a:pt x="836320" y="712825"/>
                  </a:lnTo>
                  <a:lnTo>
                    <a:pt x="859218" y="675132"/>
                  </a:lnTo>
                  <a:lnTo>
                    <a:pt x="878471" y="635165"/>
                  </a:lnTo>
                  <a:lnTo>
                    <a:pt x="893851" y="593153"/>
                  </a:lnTo>
                  <a:lnTo>
                    <a:pt x="905116" y="549338"/>
                  </a:lnTo>
                  <a:lnTo>
                    <a:pt x="912050" y="503948"/>
                  </a:lnTo>
                  <a:lnTo>
                    <a:pt x="914400" y="457200"/>
                  </a:lnTo>
                  <a:close/>
                </a:path>
                <a:path w="1539239" h="2111375">
                  <a:moveTo>
                    <a:pt x="1538770" y="1653908"/>
                  </a:moveTo>
                  <a:lnTo>
                    <a:pt x="1536407" y="1607159"/>
                  </a:lnTo>
                  <a:lnTo>
                    <a:pt x="1529473" y="1561769"/>
                  </a:lnTo>
                  <a:lnTo>
                    <a:pt x="1518208" y="1517954"/>
                  </a:lnTo>
                  <a:lnTo>
                    <a:pt x="1502841" y="1475943"/>
                  </a:lnTo>
                  <a:lnTo>
                    <a:pt x="1483588" y="1435976"/>
                  </a:lnTo>
                  <a:lnTo>
                    <a:pt x="1460677" y="1398282"/>
                  </a:lnTo>
                  <a:lnTo>
                    <a:pt x="1434363" y="1363091"/>
                  </a:lnTo>
                  <a:lnTo>
                    <a:pt x="1404848" y="1330617"/>
                  </a:lnTo>
                  <a:lnTo>
                    <a:pt x="1372387" y="1301115"/>
                  </a:lnTo>
                  <a:lnTo>
                    <a:pt x="1337195" y="1274787"/>
                  </a:lnTo>
                  <a:lnTo>
                    <a:pt x="1299489" y="1251889"/>
                  </a:lnTo>
                  <a:lnTo>
                    <a:pt x="1259522" y="1232636"/>
                  </a:lnTo>
                  <a:lnTo>
                    <a:pt x="1217523" y="1217256"/>
                  </a:lnTo>
                  <a:lnTo>
                    <a:pt x="1173708" y="1205992"/>
                  </a:lnTo>
                  <a:lnTo>
                    <a:pt x="1128306" y="1199070"/>
                  </a:lnTo>
                  <a:lnTo>
                    <a:pt x="1081570" y="1196708"/>
                  </a:lnTo>
                  <a:lnTo>
                    <a:pt x="1034821" y="1199070"/>
                  </a:lnTo>
                  <a:lnTo>
                    <a:pt x="989418" y="1205992"/>
                  </a:lnTo>
                  <a:lnTo>
                    <a:pt x="945603" y="1217256"/>
                  </a:lnTo>
                  <a:lnTo>
                    <a:pt x="903605" y="1232636"/>
                  </a:lnTo>
                  <a:lnTo>
                    <a:pt x="863638" y="1251889"/>
                  </a:lnTo>
                  <a:lnTo>
                    <a:pt x="825944" y="1274787"/>
                  </a:lnTo>
                  <a:lnTo>
                    <a:pt x="790740" y="1301115"/>
                  </a:lnTo>
                  <a:lnTo>
                    <a:pt x="758278" y="1330617"/>
                  </a:lnTo>
                  <a:lnTo>
                    <a:pt x="728764" y="1363091"/>
                  </a:lnTo>
                  <a:lnTo>
                    <a:pt x="702449" y="1398282"/>
                  </a:lnTo>
                  <a:lnTo>
                    <a:pt x="679551" y="1435976"/>
                  </a:lnTo>
                  <a:lnTo>
                    <a:pt x="660298" y="1475943"/>
                  </a:lnTo>
                  <a:lnTo>
                    <a:pt x="644918" y="1517954"/>
                  </a:lnTo>
                  <a:lnTo>
                    <a:pt x="633653" y="1561769"/>
                  </a:lnTo>
                  <a:lnTo>
                    <a:pt x="626719" y="1607159"/>
                  </a:lnTo>
                  <a:lnTo>
                    <a:pt x="624370" y="1653908"/>
                  </a:lnTo>
                  <a:lnTo>
                    <a:pt x="626719" y="1700657"/>
                  </a:lnTo>
                  <a:lnTo>
                    <a:pt x="633653" y="1746046"/>
                  </a:lnTo>
                  <a:lnTo>
                    <a:pt x="644918" y="1789861"/>
                  </a:lnTo>
                  <a:lnTo>
                    <a:pt x="660298" y="1831873"/>
                  </a:lnTo>
                  <a:lnTo>
                    <a:pt x="679551" y="1871840"/>
                  </a:lnTo>
                  <a:lnTo>
                    <a:pt x="702449" y="1909533"/>
                  </a:lnTo>
                  <a:lnTo>
                    <a:pt x="728764" y="1944725"/>
                  </a:lnTo>
                  <a:lnTo>
                    <a:pt x="758278" y="1977199"/>
                  </a:lnTo>
                  <a:lnTo>
                    <a:pt x="790740" y="2006701"/>
                  </a:lnTo>
                  <a:lnTo>
                    <a:pt x="825944" y="2033028"/>
                  </a:lnTo>
                  <a:lnTo>
                    <a:pt x="863638" y="2055926"/>
                  </a:lnTo>
                  <a:lnTo>
                    <a:pt x="903605" y="2075180"/>
                  </a:lnTo>
                  <a:lnTo>
                    <a:pt x="945603" y="2090559"/>
                  </a:lnTo>
                  <a:lnTo>
                    <a:pt x="989418" y="2101824"/>
                  </a:lnTo>
                  <a:lnTo>
                    <a:pt x="1034821" y="2108746"/>
                  </a:lnTo>
                  <a:lnTo>
                    <a:pt x="1081570" y="2111108"/>
                  </a:lnTo>
                  <a:lnTo>
                    <a:pt x="1128306" y="2108746"/>
                  </a:lnTo>
                  <a:lnTo>
                    <a:pt x="1173708" y="2101824"/>
                  </a:lnTo>
                  <a:lnTo>
                    <a:pt x="1217523" y="2090559"/>
                  </a:lnTo>
                  <a:lnTo>
                    <a:pt x="1259522" y="2075180"/>
                  </a:lnTo>
                  <a:lnTo>
                    <a:pt x="1299489" y="2055926"/>
                  </a:lnTo>
                  <a:lnTo>
                    <a:pt x="1337195" y="2033028"/>
                  </a:lnTo>
                  <a:lnTo>
                    <a:pt x="1372387" y="2006701"/>
                  </a:lnTo>
                  <a:lnTo>
                    <a:pt x="1404848" y="1977199"/>
                  </a:lnTo>
                  <a:lnTo>
                    <a:pt x="1434363" y="1944725"/>
                  </a:lnTo>
                  <a:lnTo>
                    <a:pt x="1460677" y="1909533"/>
                  </a:lnTo>
                  <a:lnTo>
                    <a:pt x="1483588" y="1871840"/>
                  </a:lnTo>
                  <a:lnTo>
                    <a:pt x="1502841" y="1831873"/>
                  </a:lnTo>
                  <a:lnTo>
                    <a:pt x="1518208" y="1789861"/>
                  </a:lnTo>
                  <a:lnTo>
                    <a:pt x="1529473" y="1746046"/>
                  </a:lnTo>
                  <a:lnTo>
                    <a:pt x="1536407" y="1700657"/>
                  </a:lnTo>
                  <a:lnTo>
                    <a:pt x="1538770" y="1653908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43347" y="4392015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0" y="0"/>
                  </a:moveTo>
                  <a:lnTo>
                    <a:pt x="560525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6574" y="513799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199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399"/>
                  </a:lnTo>
                  <a:lnTo>
                    <a:pt x="503946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9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199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9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82822" y="4371992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560525" y="0"/>
                  </a:moveTo>
                  <a:lnTo>
                    <a:pt x="0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4522470" y="426720"/>
            <a:ext cx="76200" cy="539750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727708"/>
            <a:ext cx="50901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Hierarchy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06755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Inverse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191" y="1597152"/>
            <a:ext cx="3703320" cy="3648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7874" y="435355"/>
            <a:ext cx="633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latin typeface="Verdana" panose="020B0604030504040204"/>
                <a:cs typeface="Verdana" panose="020B0604030504040204"/>
              </a:rPr>
              <a:t>Process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91200"/>
            <a:ext cx="85439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9768" y="2176272"/>
            <a:ext cx="3432048" cy="3499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2176272"/>
            <a:ext cx="3432048" cy="3499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2176272"/>
            <a:ext cx="3432048" cy="34991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0975" y="517652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 panose="020B0604030504040204"/>
                <a:cs typeface="Verdana" panose="020B0604030504040204"/>
              </a:rPr>
              <a:t>Prototype</a:t>
            </a:r>
            <a:r>
              <a:rPr sz="36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v2.0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471" y="517652"/>
            <a:ext cx="357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 panose="020B0604030504040204"/>
                <a:cs typeface="Verdana" panose="020B0604030504040204"/>
              </a:rPr>
              <a:t>Break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latin typeface="Verdana" panose="020B0604030504040204"/>
                <a:cs typeface="Verdana" panose="020B0604030504040204"/>
              </a:rPr>
              <a:t>Up</a:t>
            </a:r>
            <a:r>
              <a:rPr sz="3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the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UI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55847" y="1664207"/>
            <a:ext cx="5568696" cy="4477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53155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6445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components?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0027" y="191668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uild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548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60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Components</a:t>
            </a:r>
            <a:r>
              <a:rPr spc="-130" dirty="0"/>
              <a:t> </a:t>
            </a:r>
            <a:r>
              <a:rPr spc="-25" dirty="0"/>
              <a:t>return</a:t>
            </a:r>
            <a:r>
              <a:rPr spc="-130" dirty="0"/>
              <a:t> </a:t>
            </a:r>
            <a:r>
              <a:rPr spc="-5" dirty="0"/>
              <a:t>elements</a:t>
            </a:r>
            <a:endParaRPr spc="-5" dirty="0"/>
          </a:p>
          <a:p>
            <a:pPr marL="2766060" marR="90805">
              <a:lnSpc>
                <a:spcPct val="163000"/>
              </a:lnSpc>
            </a:pPr>
            <a:r>
              <a:rPr spc="5" dirty="0"/>
              <a:t>Elements </a:t>
            </a:r>
            <a:r>
              <a:rPr spc="40" dirty="0"/>
              <a:t>describe </a:t>
            </a:r>
            <a:r>
              <a:rPr spc="35" dirty="0"/>
              <a:t>output </a:t>
            </a:r>
            <a:r>
              <a:rPr spc="40" dirty="0"/>
              <a:t> </a:t>
            </a:r>
            <a:r>
              <a:rPr spc="50" dirty="0"/>
              <a:t>ReactDOM</a:t>
            </a:r>
            <a:r>
              <a:rPr spc="-145" dirty="0"/>
              <a:t> </a:t>
            </a:r>
            <a:r>
              <a:rPr spc="-10" dirty="0"/>
              <a:t>renders</a:t>
            </a:r>
            <a:r>
              <a:rPr spc="-145" dirty="0"/>
              <a:t> </a:t>
            </a:r>
            <a:r>
              <a:rPr spc="-5" dirty="0"/>
              <a:t>elements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3708907"/>
            <a:ext cx="5994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3281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2369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45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450" spc="-4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620771"/>
            <a:ext cx="50857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020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840" y="1999488"/>
            <a:ext cx="4105655" cy="2453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83009" y="356108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3764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&lt;div</a:t>
            </a:r>
            <a:r>
              <a:rPr sz="2400" spc="-100" dirty="0"/>
              <a:t> </a:t>
            </a:r>
            <a:r>
              <a:rPr sz="2400" spc="-5" dirty="0"/>
              <a:t>id="userName"&gt;&lt;/div&gt;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008123"/>
            <a:ext cx="106146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document.getElementById("userName").innerHTML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"Chris";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783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Pure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3764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&lt;div</a:t>
            </a:r>
            <a:r>
              <a:rPr sz="2400" spc="-100" dirty="0"/>
              <a:t> </a:t>
            </a:r>
            <a:r>
              <a:rPr sz="2400" spc="-5" dirty="0"/>
              <a:t>id="userName"&gt;&lt;/div&gt;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008123"/>
            <a:ext cx="568515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$('#userName').html("Chris");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82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264668"/>
            <a:ext cx="45993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/>
              <a:t>&lt;div</a:t>
            </a:r>
            <a:r>
              <a:rPr sz="1400" spc="-50" dirty="0"/>
              <a:t> </a:t>
            </a:r>
            <a:r>
              <a:rPr sz="1400" spc="-5" dirty="0"/>
              <a:t>ng-app="myApp"</a:t>
            </a:r>
            <a:r>
              <a:rPr sz="1400" spc="-45" dirty="0"/>
              <a:t> </a:t>
            </a:r>
            <a:r>
              <a:rPr sz="1400" spc="-5" dirty="0"/>
              <a:t>ng-controller="myCtrl"&gt;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688635" y="706627"/>
            <a:ext cx="5024120" cy="288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</a:t>
            </a:r>
            <a:r>
              <a:rPr sz="1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ng-bind-html="myText"&gt;&lt;/p&gt;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app.controller('MainCtrl',</a:t>
            </a:r>
            <a:r>
              <a:rPr sz="1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function($scope)</a:t>
            </a:r>
            <a:r>
              <a:rPr sz="1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$scope.content</a:t>
            </a:r>
            <a:r>
              <a:rPr sz="1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"Chris";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610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567" y="1828800"/>
            <a:ext cx="4270248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9910" y="4469688"/>
            <a:ext cx="41275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 marR="1027430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Imperative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dot.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Walk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lake.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1905" y="4469688"/>
            <a:ext cx="159956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Declarative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'x'.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183" y="1828800"/>
            <a:ext cx="4270248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6223" y="517652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Verdana" panose="020B0604030504040204"/>
                <a:cs typeface="Verdana" panose="020B0604030504040204"/>
              </a:rPr>
              <a:t>Im</a:t>
            </a:r>
            <a:r>
              <a:rPr sz="3600" spc="-155" dirty="0"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-484" dirty="0">
                <a:latin typeface="Verdana" panose="020B0604030504040204"/>
                <a:cs typeface="Verdana" panose="020B0604030504040204"/>
              </a:rPr>
              <a:t>.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170" dirty="0"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l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&lt;div</a:t>
            </a:r>
            <a:r>
              <a:rPr spc="-30" dirty="0"/>
              <a:t> </a:t>
            </a:r>
            <a:r>
              <a:rPr spc="-5" dirty="0"/>
              <a:t>id="app"&gt;&lt;/div&gt;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635" y="901699"/>
            <a:ext cx="9926955" cy="269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 marR="4772025" indent="-24447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 UserInfo extends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React.Component({ </a:t>
            </a:r>
            <a:r>
              <a:rPr sz="1600" spc="-9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16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8996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&lt;p&gt;{this.props.userName}&lt;/p&gt;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9294495" algn="r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9295130" algn="r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ct val="100000"/>
              </a:lnSpc>
              <a:spcBef>
                <a:spcPts val="1800"/>
              </a:spcBef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ReactDOM.render(&lt;UserInfo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userName="Chris"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/&gt;,</a:t>
            </a:r>
            <a:r>
              <a:rPr sz="16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document.getElementById('app'));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61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2535428"/>
            <a:ext cx="1043178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React.createElement("tr",null,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942590" marR="5429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React.createElement("td",null,"data"), 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React.createElement("td",null,"data")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94259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ReactDOM.render(element,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document.getElementById('app'));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2680" y="517652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Elements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WPS Presentation</Application>
  <PresentationFormat>On-screen Show (4:3)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Discovering the Need for React</vt:lpstr>
      <vt:lpstr>PowerPoint 演示文稿</vt:lpstr>
      <vt:lpstr>PowerPoint 演示文稿</vt:lpstr>
      <vt:lpstr>&lt;div id="userName"&gt;&lt;/div&gt;</vt:lpstr>
      <vt:lpstr>&lt;div id="userName"&gt;&lt;/div&gt;</vt:lpstr>
      <vt:lpstr>&lt;div ng-app="myApp" ng-controller="myCtrl"&gt;</vt:lpstr>
      <vt:lpstr>Imperative vs. Declarative</vt:lpstr>
      <vt:lpstr>&lt;div id="app"&gt;&lt;/div&gt;</vt:lpstr>
      <vt:lpstr>React Elements</vt:lpstr>
      <vt:lpstr>React.Component</vt:lpstr>
      <vt:lpstr>React.Component</vt:lpstr>
      <vt:lpstr>PowerPoint 演示文稿</vt:lpstr>
      <vt:lpstr>render() {</vt:lpstr>
      <vt:lpstr>React Data Flow</vt:lpstr>
      <vt:lpstr>reactDOM.render(&lt;TableRow&gt;,document.getElementById('app'));</vt:lpstr>
      <vt:lpstr>PowerPoint 演示文稿</vt:lpstr>
      <vt:lpstr>React Development Process</vt:lpstr>
      <vt:lpstr>Prototype v2.0</vt:lpstr>
      <vt:lpstr>Break Up the UI</vt:lpstr>
      <vt:lpstr>PowerPoint 演示文稿</vt:lpstr>
      <vt:lpstr>PowerPoint 演示文稿</vt:lpstr>
      <vt:lpstr>Elements describe output  ReactDOM renders elements</vt:lpstr>
      <vt:lpstr>Refactoring with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Need for React</dc:title>
  <dc:creator/>
  <cp:lastModifiedBy>Steve Sam</cp:lastModifiedBy>
  <cp:revision>6</cp:revision>
  <dcterms:created xsi:type="dcterms:W3CDTF">2021-11-06T14:20:00Z</dcterms:created>
  <dcterms:modified xsi:type="dcterms:W3CDTF">2022-05-22T18:12:57Z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C575EEF589954FB49FCF481E790704B9</vt:lpwstr>
  </property>
  <property fmtid="{D5CDD505-2E9C-101B-9397-08002B2CF9AE}" pid="3" name="KSOProductBuildVer">
    <vt:lpwstr>1033-11.2.0.11130</vt:lpwstr>
  </property>
</Properties>
</file>