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16684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635" y="435355"/>
            <a:ext cx="1087072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6531" y="2834132"/>
            <a:ext cx="8198936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623697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-75" dirty="0">
                <a:solidFill>
                  <a:srgbClr val="171717"/>
                </a:solidFill>
              </a:rPr>
              <a:t>R</a:t>
            </a:r>
            <a:r>
              <a:rPr sz="4450" spc="-40" dirty="0">
                <a:solidFill>
                  <a:srgbClr val="171717"/>
                </a:solidFill>
              </a:rPr>
              <a:t>e</a:t>
            </a:r>
            <a:r>
              <a:rPr sz="4450" spc="-100" dirty="0">
                <a:solidFill>
                  <a:srgbClr val="171717"/>
                </a:solidFill>
              </a:rPr>
              <a:t>f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140" dirty="0">
                <a:solidFill>
                  <a:srgbClr val="171717"/>
                </a:solidFill>
              </a:rPr>
              <a:t>c</a:t>
            </a:r>
            <a:r>
              <a:rPr sz="4450" spc="-125" dirty="0">
                <a:solidFill>
                  <a:srgbClr val="171717"/>
                </a:solidFill>
              </a:rPr>
              <a:t>t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195" dirty="0">
                <a:solidFill>
                  <a:srgbClr val="171717"/>
                </a:solidFill>
              </a:rPr>
              <a:t>r</a:t>
            </a:r>
            <a:r>
              <a:rPr sz="4450" spc="-155" dirty="0">
                <a:solidFill>
                  <a:srgbClr val="171717"/>
                </a:solidFill>
              </a:rPr>
              <a:t>i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g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114" dirty="0">
                <a:solidFill>
                  <a:srgbClr val="171717"/>
                </a:solidFill>
              </a:rPr>
              <a:t>w</a:t>
            </a:r>
            <a:r>
              <a:rPr sz="4450" spc="-155" dirty="0">
                <a:solidFill>
                  <a:srgbClr val="171717"/>
                </a:solidFill>
              </a:rPr>
              <a:t>i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55" dirty="0">
                <a:solidFill>
                  <a:srgbClr val="171717"/>
                </a:solidFill>
              </a:rPr>
              <a:t>h</a:t>
            </a:r>
            <a:r>
              <a:rPr sz="4450" spc="-430" dirty="0">
                <a:solidFill>
                  <a:srgbClr val="171717"/>
                </a:solidFill>
              </a:rPr>
              <a:t> </a:t>
            </a:r>
            <a:r>
              <a:rPr sz="4450" spc="-75" dirty="0">
                <a:solidFill>
                  <a:srgbClr val="171717"/>
                </a:solidFill>
              </a:rPr>
              <a:t>R</a:t>
            </a:r>
            <a:r>
              <a:rPr sz="4450" spc="-40" dirty="0">
                <a:solidFill>
                  <a:srgbClr val="171717"/>
                </a:solidFill>
              </a:rPr>
              <a:t>e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140" dirty="0">
                <a:solidFill>
                  <a:srgbClr val="171717"/>
                </a:solidFill>
              </a:rPr>
              <a:t>c</a:t>
            </a:r>
            <a:r>
              <a:rPr sz="4450" spc="55" dirty="0">
                <a:solidFill>
                  <a:srgbClr val="171717"/>
                </a:solidFill>
              </a:rPr>
              <a:t>t</a:t>
            </a:r>
            <a:endParaRPr sz="44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178" y="2849371"/>
            <a:ext cx="30251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722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Event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callbacks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modify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parent’s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15" dirty="0">
                <a:solidFill>
                  <a:srgbClr val="F05A28"/>
                </a:solidFill>
              </a:rPr>
              <a:t>state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32832" y="1597152"/>
            <a:ext cx="5730240" cy="36484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34" y="2849371"/>
            <a:ext cx="34321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8530" algn="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new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state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passed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to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the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children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55" dirty="0">
                <a:solidFill>
                  <a:srgbClr val="F05A28"/>
                </a:solidFill>
              </a:rPr>
              <a:t>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10" dirty="0">
                <a:solidFill>
                  <a:srgbClr val="F05A28"/>
                </a:solidFill>
              </a:rPr>
              <a:t>p</a:t>
            </a:r>
            <a:r>
              <a:rPr sz="2400" spc="-85" dirty="0">
                <a:solidFill>
                  <a:srgbClr val="F05A28"/>
                </a:solidFill>
              </a:rPr>
              <a:t>r</a:t>
            </a:r>
            <a:r>
              <a:rPr sz="2400" spc="114" dirty="0">
                <a:solidFill>
                  <a:srgbClr val="F05A28"/>
                </a:solidFill>
              </a:rPr>
              <a:t>o</a:t>
            </a:r>
            <a:r>
              <a:rPr sz="2400" spc="110" dirty="0">
                <a:solidFill>
                  <a:srgbClr val="F05A28"/>
                </a:solidFill>
              </a:rPr>
              <a:t>p</a:t>
            </a:r>
            <a:r>
              <a:rPr sz="2400" spc="-55" dirty="0">
                <a:solidFill>
                  <a:srgbClr val="F05A28"/>
                </a:solidFill>
              </a:rPr>
              <a:t>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68823" y="1597152"/>
            <a:ext cx="6275832" cy="36484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986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Inverse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16684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234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Updating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041652"/>
            <a:ext cx="582168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7703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inverse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flow?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events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Jest?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0027" y="1916684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solidFill>
                  <a:srgbClr val="FFFFFF"/>
                </a:solidFill>
              </a:rPr>
              <a:t>P</a:t>
            </a:r>
            <a:r>
              <a:rPr spc="-40" dirty="0">
                <a:solidFill>
                  <a:srgbClr val="FFFFFF"/>
                </a:solidFill>
              </a:rPr>
              <a:t>r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40" dirty="0">
                <a:solidFill>
                  <a:srgbClr val="FFFFFF"/>
                </a:solidFill>
              </a:rPr>
              <a:t>t</a:t>
            </a:r>
            <a:r>
              <a:rPr spc="-50" dirty="0">
                <a:solidFill>
                  <a:srgbClr val="FFFFFF"/>
                </a:solidFill>
              </a:rPr>
              <a:t>e</a:t>
            </a:r>
            <a:r>
              <a:rPr spc="-130" dirty="0">
                <a:solidFill>
                  <a:srgbClr val="FFFFFF"/>
                </a:solidFill>
              </a:rPr>
              <a:t>s</a:t>
            </a:r>
            <a:r>
              <a:rPr spc="20" dirty="0">
                <a:solidFill>
                  <a:srgbClr val="FFFFFF"/>
                </a:solidFill>
              </a:rPr>
              <a:t>t</a:t>
            </a:r>
            <a:endParaRPr spc="2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727708"/>
            <a:ext cx="50901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Hierarchy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706755">
              <a:lnSpc>
                <a:spcPct val="163000"/>
              </a:lnSpc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2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Live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Inverse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Flow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191" y="1597152"/>
            <a:ext cx="3703320" cy="36484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977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React</a:t>
            </a:r>
            <a:r>
              <a:rPr spc="-229" dirty="0"/>
              <a:t> </a:t>
            </a:r>
            <a:r>
              <a:rPr spc="-30" dirty="0"/>
              <a:t>Development</a:t>
            </a:r>
            <a:r>
              <a:rPr spc="-229" dirty="0"/>
              <a:t> </a:t>
            </a:r>
            <a:r>
              <a:rPr spc="-5" dirty="0"/>
              <a:t>Process</a:t>
            </a:r>
            <a:endParaRPr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8049" y="1736852"/>
            <a:ext cx="3832860" cy="1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8760" algn="r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15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560"/>
              </a:spcBef>
            </a:pP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0365" y="1736852"/>
            <a:ext cx="4641850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0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()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5000"/>
              </a:lnSpc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setState()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triggers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re-render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asynchronous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3407" y="517652"/>
            <a:ext cx="5097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Types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45" dirty="0"/>
              <a:t>Data</a:t>
            </a:r>
            <a:r>
              <a:rPr spc="-210" dirty="0"/>
              <a:t> </a:t>
            </a:r>
            <a:r>
              <a:rPr spc="-85" dirty="0"/>
              <a:t>in</a:t>
            </a:r>
            <a:r>
              <a:rPr spc="-204" dirty="0"/>
              <a:t> </a:t>
            </a:r>
            <a:r>
              <a:rPr spc="20" dirty="0"/>
              <a:t>React</a:t>
            </a:r>
            <a:endParaRPr spc="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5" y="1828799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5" y="32580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5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2" y="1252042"/>
                </a:lnTo>
                <a:lnTo>
                  <a:pt x="79172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0227" y="517652"/>
            <a:ext cx="366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</a:t>
            </a:r>
            <a:r>
              <a:rPr spc="-70" dirty="0"/>
              <a:t>n</a:t>
            </a:r>
            <a:r>
              <a:rPr spc="-95" dirty="0"/>
              <a:t>i</a:t>
            </a:r>
            <a:r>
              <a:rPr spc="-110" dirty="0"/>
              <a:t>m</a:t>
            </a:r>
            <a:r>
              <a:rPr spc="-75" dirty="0"/>
              <a:t>a</a:t>
            </a:r>
            <a:r>
              <a:rPr spc="-95" dirty="0"/>
              <a:t>l</a:t>
            </a:r>
            <a:r>
              <a:rPr spc="-190" dirty="0"/>
              <a:t> </a:t>
            </a:r>
            <a:r>
              <a:rPr spc="-215" dirty="0"/>
              <a:t>UI</a:t>
            </a:r>
            <a:r>
              <a:rPr spc="-195" dirty="0"/>
              <a:t> </a:t>
            </a:r>
            <a:r>
              <a:rPr spc="-185" dirty="0"/>
              <a:t>S</a:t>
            </a:r>
            <a:r>
              <a:rPr spc="15" dirty="0"/>
              <a:t>t</a:t>
            </a:r>
            <a:r>
              <a:rPr spc="-125" dirty="0"/>
              <a:t>a</a:t>
            </a:r>
            <a:r>
              <a:rPr spc="-40" dirty="0"/>
              <a:t>t</a:t>
            </a:r>
            <a:r>
              <a:rPr spc="-45" dirty="0"/>
              <a:t>e</a:t>
            </a:r>
            <a:endParaRPr spc="-45" dirty="0"/>
          </a:p>
        </p:txBody>
      </p:sp>
      <p:sp>
        <p:nvSpPr>
          <p:cNvPr id="6" name="object 6"/>
          <p:cNvSpPr txBox="1"/>
          <p:nvPr/>
        </p:nvSpPr>
        <p:spPr>
          <a:xfrm>
            <a:off x="2391578" y="2279395"/>
            <a:ext cx="4223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8908"/>
            <a:ext cx="3347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8420"/>
            <a:ext cx="7679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possible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compute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props?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7152" y="514603"/>
            <a:ext cx="411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</a:t>
            </a:r>
            <a:r>
              <a:rPr spc="-225" dirty="0"/>
              <a:t> </a:t>
            </a:r>
            <a:r>
              <a:rPr spc="20" dirty="0"/>
              <a:t>Our</a:t>
            </a:r>
            <a:r>
              <a:rPr spc="-220" dirty="0"/>
              <a:t> </a:t>
            </a:r>
            <a:r>
              <a:rPr spc="-95" dirty="0"/>
              <a:t>State?</a:t>
            </a:r>
            <a:endParaRPr spc="-95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422652"/>
            <a:ext cx="4079240" cy="240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Button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it’s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Map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No,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it’s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computed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Displayed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Map!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s!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7783" y="1155191"/>
            <a:ext cx="3328416" cy="47579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9437" y="514603"/>
            <a:ext cx="666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</a:t>
            </a:r>
            <a:r>
              <a:rPr spc="-210" dirty="0"/>
              <a:t> </a:t>
            </a:r>
            <a:r>
              <a:rPr spc="-25" dirty="0"/>
              <a:t>Should</a:t>
            </a:r>
            <a:r>
              <a:rPr spc="-204" dirty="0"/>
              <a:t> </a:t>
            </a:r>
            <a:r>
              <a:rPr spc="-35" dirty="0"/>
              <a:t>the</a:t>
            </a:r>
            <a:r>
              <a:rPr spc="-204" dirty="0"/>
              <a:t> </a:t>
            </a:r>
            <a:r>
              <a:rPr spc="-75" dirty="0"/>
              <a:t>State</a:t>
            </a:r>
            <a:r>
              <a:rPr spc="-210" dirty="0"/>
              <a:t> </a:t>
            </a:r>
            <a:r>
              <a:rPr spc="-50" dirty="0"/>
              <a:t>Live?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672588"/>
            <a:ext cx="594423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renders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something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Button,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owner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parent)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StoreLocator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7783" y="1155191"/>
            <a:ext cx="3328416" cy="47579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188" y="514603"/>
            <a:ext cx="4042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I</a:t>
            </a:r>
            <a:r>
              <a:rPr spc="-434" dirty="0"/>
              <a:t>n</a:t>
            </a:r>
            <a:r>
              <a:rPr spc="-145" dirty="0"/>
              <a:t>v</a:t>
            </a:r>
            <a:r>
              <a:rPr spc="-50" dirty="0"/>
              <a:t>e</a:t>
            </a:r>
            <a:r>
              <a:rPr spc="-105" dirty="0"/>
              <a:t>r</a:t>
            </a:r>
            <a:r>
              <a:rPr spc="-95" dirty="0"/>
              <a:t>s</a:t>
            </a:r>
            <a:r>
              <a:rPr spc="-45" dirty="0"/>
              <a:t>e</a:t>
            </a:r>
            <a:r>
              <a:rPr spc="-195" dirty="0"/>
              <a:t> </a:t>
            </a:r>
            <a:r>
              <a:rPr spc="35" dirty="0"/>
              <a:t>D</a:t>
            </a:r>
            <a:r>
              <a:rPr spc="-125" dirty="0"/>
              <a:t>a</a:t>
            </a:r>
            <a:r>
              <a:rPr spc="15" dirty="0"/>
              <a:t>t</a:t>
            </a:r>
            <a:r>
              <a:rPr spc="-100" dirty="0"/>
              <a:t>a</a:t>
            </a:r>
            <a:r>
              <a:rPr spc="-195" dirty="0"/>
              <a:t> </a:t>
            </a:r>
            <a:r>
              <a:rPr spc="100" dirty="0"/>
              <a:t>Fl</a:t>
            </a:r>
            <a:r>
              <a:rPr spc="20" dirty="0"/>
              <a:t>o</a:t>
            </a:r>
            <a:r>
              <a:rPr spc="150" dirty="0"/>
              <a:t>w</a:t>
            </a:r>
            <a:endParaRPr spc="15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753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React</a:t>
            </a:r>
            <a:r>
              <a:rPr spc="-130" dirty="0"/>
              <a:t> </a:t>
            </a:r>
            <a:r>
              <a:rPr spc="-30" dirty="0"/>
              <a:t>uses</a:t>
            </a:r>
            <a:r>
              <a:rPr spc="-130" dirty="0"/>
              <a:t> </a:t>
            </a:r>
            <a:r>
              <a:rPr spc="-10" dirty="0"/>
              <a:t>one-way</a:t>
            </a:r>
            <a:r>
              <a:rPr spc="-130" dirty="0"/>
              <a:t> </a:t>
            </a:r>
            <a:r>
              <a:rPr spc="20" dirty="0"/>
              <a:t>data</a:t>
            </a:r>
            <a:r>
              <a:rPr spc="-125" dirty="0"/>
              <a:t> </a:t>
            </a:r>
            <a:r>
              <a:rPr spc="45" dirty="0"/>
              <a:t>binding</a:t>
            </a:r>
            <a:endParaRPr spc="45" dirty="0"/>
          </a:p>
          <a:p>
            <a:pPr marL="3097530" marR="696595">
              <a:lnSpc>
                <a:spcPct val="163000"/>
              </a:lnSpc>
            </a:pPr>
            <a:r>
              <a:rPr spc="-10" dirty="0"/>
              <a:t>Make </a:t>
            </a:r>
            <a:r>
              <a:rPr spc="15" dirty="0"/>
              <a:t>data </a:t>
            </a:r>
            <a:r>
              <a:rPr spc="55" dirty="0"/>
              <a:t>flow </a:t>
            </a:r>
            <a:r>
              <a:rPr spc="30" dirty="0"/>
              <a:t>explicit </a:t>
            </a:r>
            <a:r>
              <a:rPr spc="35" dirty="0"/>
              <a:t> </a:t>
            </a:r>
            <a:r>
              <a:rPr spc="40" dirty="0"/>
              <a:t>Update</a:t>
            </a:r>
            <a:r>
              <a:rPr spc="-120" dirty="0"/>
              <a:t> </a:t>
            </a:r>
            <a:r>
              <a:rPr spc="-15" dirty="0"/>
              <a:t>state</a:t>
            </a:r>
            <a:r>
              <a:rPr spc="-120" dirty="0"/>
              <a:t> </a:t>
            </a:r>
            <a:r>
              <a:rPr dirty="0"/>
              <a:t>using</a:t>
            </a:r>
            <a:r>
              <a:rPr spc="-114" dirty="0"/>
              <a:t> </a:t>
            </a:r>
            <a:r>
              <a:rPr spc="25" dirty="0"/>
              <a:t>callbacks</a:t>
            </a:r>
            <a:endParaRPr spc="25" dirty="0"/>
          </a:p>
        </p:txBody>
      </p:sp>
      <p:grpSp>
        <p:nvGrpSpPr>
          <p:cNvPr id="5" name="object 5"/>
          <p:cNvGrpSpPr/>
          <p:nvPr/>
        </p:nvGrpSpPr>
        <p:grpSpPr>
          <a:xfrm>
            <a:off x="502919" y="2404872"/>
            <a:ext cx="1332230" cy="2606040"/>
            <a:chOff x="502919" y="2404872"/>
            <a:chExt cx="1332230" cy="26060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2919" y="2404872"/>
              <a:ext cx="1331976" cy="26060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454" y="2423425"/>
              <a:ext cx="1248575" cy="25223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80930" y="3212083"/>
            <a:ext cx="160401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7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7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7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7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7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521" y="3032252"/>
            <a:ext cx="3451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215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Components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pass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props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to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their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children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68823" y="1597152"/>
            <a:ext cx="6275832" cy="36484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WPS Presentation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Office Theme</vt:lpstr>
      <vt:lpstr>Refactoring with React</vt:lpstr>
      <vt:lpstr>Pretest</vt:lpstr>
      <vt:lpstr>React Development Process</vt:lpstr>
      <vt:lpstr>Types of Data in React</vt:lpstr>
      <vt:lpstr>Minimal UI State</vt:lpstr>
      <vt:lpstr>What’s Our State?</vt:lpstr>
      <vt:lpstr>Where Should the State Live?</vt:lpstr>
      <vt:lpstr>Inverse Data Flow</vt:lpstr>
      <vt:lpstr>Components pass  props to their children</vt:lpstr>
      <vt:lpstr>state</vt:lpstr>
      <vt:lpstr>as props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with React</dc:title>
  <dc:creator/>
  <cp:lastModifiedBy>Steve Sam</cp:lastModifiedBy>
  <cp:revision>1</cp:revision>
  <dcterms:created xsi:type="dcterms:W3CDTF">2021-11-06T17:12:34Z</dcterms:created>
  <dcterms:modified xsi:type="dcterms:W3CDTF">2021-11-06T17:12:34Z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6A2F9D967B0D489A8EB8BDD00D2AFFE3</vt:lpwstr>
  </property>
  <property fmtid="{D5CDD505-2E9C-101B-9397-08002B2CF9AE}" pid="3" name="KSOProductBuildVer">
    <vt:lpwstr>1033-11.2.0.10351</vt:lpwstr>
  </property>
</Properties>
</file>