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16684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136" y="1916684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9846" y="2285491"/>
            <a:ext cx="11032306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33742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595" dirty="0">
                <a:solidFill>
                  <a:srgbClr val="171717"/>
                </a:solidFill>
              </a:rPr>
              <a:t>T</a:t>
            </a:r>
            <a:r>
              <a:rPr sz="4450" spc="-25" dirty="0">
                <a:solidFill>
                  <a:srgbClr val="171717"/>
                </a:solidFill>
              </a:rPr>
              <a:t>e</a:t>
            </a:r>
            <a:r>
              <a:rPr sz="4450" spc="-240" dirty="0">
                <a:solidFill>
                  <a:srgbClr val="171717"/>
                </a:solidFill>
              </a:rPr>
              <a:t>s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150" dirty="0">
                <a:solidFill>
                  <a:srgbClr val="171717"/>
                </a:solidFill>
              </a:rPr>
              <a:t>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dirty="0">
                <a:solidFill>
                  <a:srgbClr val="171717"/>
                </a:solidFill>
              </a:rPr>
              <a:t>R</a:t>
            </a:r>
            <a:r>
              <a:rPr sz="4450" spc="-100" dirty="0">
                <a:solidFill>
                  <a:srgbClr val="171717"/>
                </a:solidFill>
              </a:rPr>
              <a:t>e</a:t>
            </a:r>
            <a:r>
              <a:rPr sz="4450" spc="-185" dirty="0">
                <a:solidFill>
                  <a:srgbClr val="171717"/>
                </a:solidFill>
              </a:rPr>
              <a:t>a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r>
              <a:rPr sz="4450" spc="-445" dirty="0">
                <a:solidFill>
                  <a:srgbClr val="171717"/>
                </a:solidFill>
              </a:rPr>
              <a:t> </a:t>
            </a:r>
            <a:r>
              <a:rPr sz="4450" spc="60" dirty="0">
                <a:solidFill>
                  <a:srgbClr val="171717"/>
                </a:solidFill>
              </a:rPr>
              <a:t>C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-170" dirty="0">
                <a:solidFill>
                  <a:srgbClr val="171717"/>
                </a:solidFill>
              </a:rPr>
              <a:t>m</a:t>
            </a:r>
            <a:r>
              <a:rPr sz="4450" spc="100" dirty="0">
                <a:solidFill>
                  <a:srgbClr val="171717"/>
                </a:solidFill>
              </a:rPr>
              <a:t>p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100" dirty="0">
                <a:solidFill>
                  <a:srgbClr val="171717"/>
                </a:solidFill>
              </a:rPr>
              <a:t>e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endParaRPr sz="445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224532"/>
            <a:ext cx="474535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Ajax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Understanding Pure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Summary</a:t>
            </a:r>
            <a:endParaRPr spc="-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628459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 asynchronous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code?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0027" y="1916684"/>
            <a:ext cx="161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</a:t>
            </a:r>
            <a:r>
              <a:rPr spc="-40" dirty="0"/>
              <a:t>r</a:t>
            </a:r>
            <a:r>
              <a:rPr spc="-50" dirty="0"/>
              <a:t>e</a:t>
            </a:r>
            <a:r>
              <a:rPr spc="-40" dirty="0"/>
              <a:t>t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20" dirty="0"/>
              <a:t>t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2" y="914400"/>
                </a:lnTo>
                <a:lnTo>
                  <a:pt x="791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2" y="914400"/>
                </a:lnTo>
                <a:lnTo>
                  <a:pt x="791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2" y="914400"/>
                </a:lnTo>
                <a:lnTo>
                  <a:pt x="791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5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172" y="914399"/>
                </a:lnTo>
                <a:lnTo>
                  <a:pt x="79172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048" y="1892807"/>
            <a:ext cx="786383" cy="7863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11756"/>
            <a:ext cx="1972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output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4677" y="517652"/>
            <a:ext cx="10697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404040"/>
                </a:solidFill>
              </a:rPr>
              <a:t>What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Should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Be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Tested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in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React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Component?</a:t>
            </a:r>
            <a:endParaRPr spc="15" dirty="0">
              <a:solidFill>
                <a:srgbClr val="404040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2983992"/>
            <a:ext cx="786383" cy="7894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3205987"/>
            <a:ext cx="187261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048" y="4078223"/>
            <a:ext cx="786383" cy="7863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91578" y="4297171"/>
            <a:ext cx="19469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048" y="5169408"/>
            <a:ext cx="786383" cy="7894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91578" y="5391403"/>
            <a:ext cx="25387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8465" y="514603"/>
            <a:ext cx="3408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Pure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Functions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215" marR="44259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Always</a:t>
            </a:r>
            <a:r>
              <a:rPr spc="-125" dirty="0"/>
              <a:t> </a:t>
            </a:r>
            <a:r>
              <a:rPr spc="-25" dirty="0"/>
              <a:t>return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-35" dirty="0"/>
              <a:t>same</a:t>
            </a:r>
            <a:r>
              <a:rPr spc="-125" dirty="0"/>
              <a:t> </a:t>
            </a:r>
            <a:r>
              <a:rPr spc="-15" dirty="0"/>
              <a:t>result</a:t>
            </a:r>
            <a:r>
              <a:rPr spc="-125" dirty="0"/>
              <a:t> </a:t>
            </a:r>
            <a:r>
              <a:rPr spc="10" dirty="0"/>
              <a:t>given</a:t>
            </a:r>
            <a:r>
              <a:rPr spc="-120" dirty="0"/>
              <a:t> </a:t>
            </a:r>
            <a:r>
              <a:rPr spc="5" dirty="0"/>
              <a:t>the </a:t>
            </a:r>
            <a:r>
              <a:rPr spc="-830" dirty="0"/>
              <a:t> </a:t>
            </a:r>
            <a:r>
              <a:rPr spc="-35" dirty="0"/>
              <a:t>same</a:t>
            </a:r>
            <a:r>
              <a:rPr spc="-125" dirty="0"/>
              <a:t> </a:t>
            </a:r>
            <a:r>
              <a:rPr spc="-15" dirty="0"/>
              <a:t>arguments</a:t>
            </a:r>
            <a:endParaRPr spc="-15" dirty="0"/>
          </a:p>
          <a:p>
            <a:pPr marL="4514215" marR="1492250">
              <a:lnSpc>
                <a:spcPct val="100000"/>
              </a:lnSpc>
              <a:spcBef>
                <a:spcPts val="1800"/>
              </a:spcBef>
            </a:pPr>
            <a:r>
              <a:rPr spc="30" dirty="0"/>
              <a:t>Don't</a:t>
            </a:r>
            <a:r>
              <a:rPr spc="-125" dirty="0"/>
              <a:t> </a:t>
            </a:r>
            <a:r>
              <a:rPr spc="55" dirty="0"/>
              <a:t>depend</a:t>
            </a:r>
            <a:r>
              <a:rPr spc="-120" dirty="0"/>
              <a:t> </a:t>
            </a:r>
            <a:r>
              <a:rPr spc="40" dirty="0"/>
              <a:t>on</a:t>
            </a:r>
            <a:r>
              <a:rPr spc="-120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-15" dirty="0"/>
              <a:t>state</a:t>
            </a:r>
            <a:r>
              <a:rPr spc="-12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5" dirty="0"/>
              <a:t>the </a:t>
            </a:r>
            <a:r>
              <a:rPr spc="-830" dirty="0"/>
              <a:t> </a:t>
            </a:r>
            <a:r>
              <a:rPr spc="40" dirty="0"/>
              <a:t>application</a:t>
            </a:r>
            <a:endParaRPr spc="40" dirty="0"/>
          </a:p>
          <a:p>
            <a:pPr marL="4514215" marR="5080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Don't</a:t>
            </a:r>
            <a:r>
              <a:rPr spc="-120" dirty="0"/>
              <a:t> </a:t>
            </a:r>
            <a:r>
              <a:rPr spc="40" dirty="0"/>
              <a:t>modify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spc="-5" dirty="0"/>
              <a:t>variables</a:t>
            </a:r>
            <a:r>
              <a:rPr spc="-120" dirty="0"/>
              <a:t> </a:t>
            </a:r>
            <a:r>
              <a:rPr spc="30" dirty="0"/>
              <a:t>outside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dirty="0"/>
              <a:t>their </a:t>
            </a:r>
            <a:r>
              <a:rPr spc="-825" dirty="0"/>
              <a:t> </a:t>
            </a:r>
            <a:r>
              <a:rPr spc="55" dirty="0"/>
              <a:t>scope</a:t>
            </a:r>
            <a:r>
              <a:rPr spc="-125" dirty="0"/>
              <a:t> </a:t>
            </a:r>
            <a:r>
              <a:rPr spc="10" dirty="0"/>
              <a:t>(no</a:t>
            </a:r>
            <a:r>
              <a:rPr spc="-125" dirty="0"/>
              <a:t> </a:t>
            </a:r>
            <a:r>
              <a:rPr spc="25" dirty="0"/>
              <a:t>side</a:t>
            </a:r>
            <a:r>
              <a:rPr spc="-120" dirty="0"/>
              <a:t> </a:t>
            </a:r>
            <a:r>
              <a:rPr spc="15" dirty="0"/>
              <a:t>effects)</a:t>
            </a:r>
            <a:endParaRPr spc="1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615" y="1810511"/>
            <a:ext cx="3776472" cy="36515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8106" y="514603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Lifecycle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Methods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1508252"/>
            <a:ext cx="4720590" cy="4155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965325" algn="ctr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Mount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Unmount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290" marR="1901190" indent="-28829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28829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render()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componentDidMount()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componentWillUnmount()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shouldComponentUpdate()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render()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componentDidUpdate()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615" y="2164079"/>
            <a:ext cx="3776472" cy="29443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623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9425" y="609600"/>
            <a:ext cx="11233150" cy="5426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31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Asynchronous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931667"/>
            <a:ext cx="5795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AJAX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Presentation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Office Theme</vt:lpstr>
      <vt:lpstr>Testing React Components</vt:lpstr>
      <vt:lpstr>Pretest</vt:lpstr>
      <vt:lpstr>What Should Be Tested in a React Component?</vt:lpstr>
      <vt:lpstr>Pure Functions</vt:lpstr>
      <vt:lpstr>Lifecycle Methods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React Components</dc:title>
  <dc:creator/>
  <cp:lastModifiedBy>steve</cp:lastModifiedBy>
  <cp:revision>4</cp:revision>
  <dcterms:created xsi:type="dcterms:W3CDTF">2021-11-07T06:23:00Z</dcterms:created>
  <dcterms:modified xsi:type="dcterms:W3CDTF">2022-05-26T08:37:51Z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54BEA590182640D88B256E5CB37E51CB</vt:lpwstr>
  </property>
  <property fmtid="{D5CDD505-2E9C-101B-9397-08002B2CF9AE}" pid="3" name="KSOProductBuildVer">
    <vt:lpwstr>1033-11.2.0.11130</vt:lpwstr>
  </property>
</Properties>
</file>