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16684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9768" y="2176272"/>
            <a:ext cx="3432048" cy="349910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3879" y="2176272"/>
            <a:ext cx="3432048" cy="349910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040" y="2176272"/>
            <a:ext cx="3432048" cy="3499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4516" y="1645411"/>
            <a:ext cx="2342966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870204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75" dirty="0">
                <a:solidFill>
                  <a:srgbClr val="171717"/>
                </a:solidFill>
              </a:rPr>
              <a:t>W</a:t>
            </a:r>
            <a:r>
              <a:rPr sz="4450" spc="-75" dirty="0">
                <a:solidFill>
                  <a:srgbClr val="171717"/>
                </a:solidFill>
              </a:rPr>
              <a:t>r</a:t>
            </a:r>
            <a:r>
              <a:rPr sz="4450" spc="-185" dirty="0">
                <a:solidFill>
                  <a:srgbClr val="171717"/>
                </a:solidFill>
              </a:rPr>
              <a:t>a</a:t>
            </a:r>
            <a:r>
              <a:rPr sz="4450" spc="95" dirty="0">
                <a:solidFill>
                  <a:srgbClr val="171717"/>
                </a:solidFill>
              </a:rPr>
              <a:t>pp</a:t>
            </a:r>
            <a:r>
              <a:rPr sz="4450" spc="-155" dirty="0">
                <a:solidFill>
                  <a:srgbClr val="171717"/>
                </a:solidFill>
              </a:rPr>
              <a:t>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160" dirty="0">
                <a:solidFill>
                  <a:srgbClr val="171717"/>
                </a:solidFill>
              </a:rPr>
              <a:t>u</a:t>
            </a:r>
            <a:r>
              <a:rPr sz="4450" spc="204" dirty="0">
                <a:solidFill>
                  <a:srgbClr val="171717"/>
                </a:solidFill>
              </a:rPr>
              <a:t>p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185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409" dirty="0">
                <a:solidFill>
                  <a:srgbClr val="171717"/>
                </a:solidFill>
              </a:rPr>
              <a:t>W</a:t>
            </a:r>
            <a:r>
              <a:rPr sz="4450" spc="-160" dirty="0">
                <a:solidFill>
                  <a:srgbClr val="171717"/>
                </a:solidFill>
              </a:rPr>
              <a:t>h</a:t>
            </a:r>
            <a:r>
              <a:rPr sz="4450" spc="-210" dirty="0">
                <a:solidFill>
                  <a:srgbClr val="171717"/>
                </a:solidFill>
              </a:rPr>
              <a:t>a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r>
              <a:rPr sz="4450" spc="-445" dirty="0">
                <a:solidFill>
                  <a:srgbClr val="171717"/>
                </a:solidFill>
              </a:rPr>
              <a:t> </a:t>
            </a:r>
            <a:r>
              <a:rPr sz="4450" spc="-680" dirty="0">
                <a:solidFill>
                  <a:srgbClr val="171717"/>
                </a:solidFill>
              </a:rPr>
              <a:t>I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105" dirty="0">
                <a:solidFill>
                  <a:srgbClr val="171717"/>
                </a:solidFill>
              </a:rPr>
              <a:t>N</a:t>
            </a:r>
            <a:r>
              <a:rPr sz="4450" spc="-240" dirty="0">
                <a:solidFill>
                  <a:srgbClr val="171717"/>
                </a:solidFill>
              </a:rPr>
              <a:t>e</a:t>
            </a:r>
            <a:r>
              <a:rPr sz="4450" spc="-165" dirty="0">
                <a:solidFill>
                  <a:srgbClr val="171717"/>
                </a:solidFill>
              </a:rPr>
              <a:t>x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20" dirty="0">
                <a:solidFill>
                  <a:srgbClr val="171717"/>
                </a:solidFill>
              </a:rPr>
              <a:t>?</a:t>
            </a:r>
            <a:endParaRPr sz="44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975" y="517652"/>
            <a:ext cx="338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Prototype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105" dirty="0">
                <a:solidFill>
                  <a:srgbClr val="404040"/>
                </a:solidFill>
              </a:rPr>
              <a:t>v2.0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Display</a:t>
            </a:r>
            <a:r>
              <a:rPr spc="-170" dirty="0"/>
              <a:t> </a:t>
            </a:r>
            <a:r>
              <a:rPr spc="-35" dirty="0"/>
              <a:t>a</a:t>
            </a:r>
            <a:r>
              <a:rPr spc="-160" dirty="0"/>
              <a:t> </a:t>
            </a:r>
            <a:r>
              <a:rPr spc="5" dirty="0"/>
              <a:t>map</a:t>
            </a:r>
            <a:endParaRPr spc="5" dirty="0"/>
          </a:p>
          <a:p>
            <a:pPr marL="169545">
              <a:lnSpc>
                <a:spcPct val="100000"/>
              </a:lnSpc>
              <a:spcBef>
                <a:spcPts val="1800"/>
              </a:spcBef>
            </a:pPr>
            <a:r>
              <a:rPr spc="20" dirty="0"/>
              <a:t>Select</a:t>
            </a:r>
            <a:r>
              <a:rPr spc="-155" dirty="0"/>
              <a:t> </a:t>
            </a:r>
            <a:r>
              <a:rPr spc="-35" dirty="0"/>
              <a:t>a</a:t>
            </a:r>
            <a:r>
              <a:rPr spc="-150" dirty="0"/>
              <a:t> </a:t>
            </a:r>
            <a:r>
              <a:rPr spc="35" dirty="0"/>
              <a:t>shop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834132"/>
            <a:ext cx="34448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1940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search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Detect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location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 directions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Scalable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0472" y="3181604"/>
            <a:ext cx="24542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1115">
              <a:lnSpc>
                <a:spcPct val="100000"/>
              </a:lnSpc>
              <a:spcBef>
                <a:spcPts val="105"/>
              </a:spcBef>
            </a:pPr>
            <a:r>
              <a:rPr sz="2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8715" y="1707797"/>
            <a:ext cx="7448562" cy="30884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46903" y="1261872"/>
            <a:ext cx="2249805" cy="2246630"/>
            <a:chOff x="4946903" y="1261872"/>
            <a:chExt cx="2249805" cy="22466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46903" y="1261872"/>
              <a:ext cx="2249424" cy="22463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2223" y="2100072"/>
              <a:ext cx="938783" cy="6156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89094" y="1280026"/>
              <a:ext cx="2165350" cy="2165350"/>
            </a:xfrm>
            <a:custGeom>
              <a:avLst/>
              <a:gdLst/>
              <a:ahLst/>
              <a:cxnLst/>
              <a:rect l="l" t="t" r="r" b="b"/>
              <a:pathLst>
                <a:path w="2165350" h="2165350">
                  <a:moveTo>
                    <a:pt x="1082367" y="0"/>
                  </a:moveTo>
                  <a:lnTo>
                    <a:pt x="1034154" y="1054"/>
                  </a:lnTo>
                  <a:lnTo>
                    <a:pt x="986481" y="4189"/>
                  </a:lnTo>
                  <a:lnTo>
                    <a:pt x="939393" y="9359"/>
                  </a:lnTo>
                  <a:lnTo>
                    <a:pt x="892932" y="16521"/>
                  </a:lnTo>
                  <a:lnTo>
                    <a:pt x="847143" y="25631"/>
                  </a:lnTo>
                  <a:lnTo>
                    <a:pt x="802070" y="36645"/>
                  </a:lnTo>
                  <a:lnTo>
                    <a:pt x="757758" y="49519"/>
                  </a:lnTo>
                  <a:lnTo>
                    <a:pt x="714249" y="64209"/>
                  </a:lnTo>
                  <a:lnTo>
                    <a:pt x="671588" y="80670"/>
                  </a:lnTo>
                  <a:lnTo>
                    <a:pt x="629820" y="98860"/>
                  </a:lnTo>
                  <a:lnTo>
                    <a:pt x="588987" y="118733"/>
                  </a:lnTo>
                  <a:lnTo>
                    <a:pt x="549134" y="140247"/>
                  </a:lnTo>
                  <a:lnTo>
                    <a:pt x="510306" y="163356"/>
                  </a:lnTo>
                  <a:lnTo>
                    <a:pt x="472545" y="188017"/>
                  </a:lnTo>
                  <a:lnTo>
                    <a:pt x="435896" y="214186"/>
                  </a:lnTo>
                  <a:lnTo>
                    <a:pt x="400403" y="241819"/>
                  </a:lnTo>
                  <a:lnTo>
                    <a:pt x="366111" y="270872"/>
                  </a:lnTo>
                  <a:lnTo>
                    <a:pt x="333062" y="301301"/>
                  </a:lnTo>
                  <a:lnTo>
                    <a:pt x="301301" y="333062"/>
                  </a:lnTo>
                  <a:lnTo>
                    <a:pt x="270872" y="366111"/>
                  </a:lnTo>
                  <a:lnTo>
                    <a:pt x="241819" y="400403"/>
                  </a:lnTo>
                  <a:lnTo>
                    <a:pt x="214186" y="435896"/>
                  </a:lnTo>
                  <a:lnTo>
                    <a:pt x="188017" y="472545"/>
                  </a:lnTo>
                  <a:lnTo>
                    <a:pt x="163356" y="510306"/>
                  </a:lnTo>
                  <a:lnTo>
                    <a:pt x="140247" y="549134"/>
                  </a:lnTo>
                  <a:lnTo>
                    <a:pt x="118733" y="588987"/>
                  </a:lnTo>
                  <a:lnTo>
                    <a:pt x="98860" y="629820"/>
                  </a:lnTo>
                  <a:lnTo>
                    <a:pt x="80670" y="671588"/>
                  </a:lnTo>
                  <a:lnTo>
                    <a:pt x="64209" y="714249"/>
                  </a:lnTo>
                  <a:lnTo>
                    <a:pt x="49519" y="757758"/>
                  </a:lnTo>
                  <a:lnTo>
                    <a:pt x="36645" y="802070"/>
                  </a:lnTo>
                  <a:lnTo>
                    <a:pt x="25631" y="847143"/>
                  </a:lnTo>
                  <a:lnTo>
                    <a:pt x="16521" y="892932"/>
                  </a:lnTo>
                  <a:lnTo>
                    <a:pt x="9359" y="939393"/>
                  </a:lnTo>
                  <a:lnTo>
                    <a:pt x="4189" y="986481"/>
                  </a:lnTo>
                  <a:lnTo>
                    <a:pt x="1054" y="1034154"/>
                  </a:lnTo>
                  <a:lnTo>
                    <a:pt x="0" y="1082367"/>
                  </a:lnTo>
                  <a:lnTo>
                    <a:pt x="1054" y="1130580"/>
                  </a:lnTo>
                  <a:lnTo>
                    <a:pt x="4189" y="1178253"/>
                  </a:lnTo>
                  <a:lnTo>
                    <a:pt x="9359" y="1225342"/>
                  </a:lnTo>
                  <a:lnTo>
                    <a:pt x="16521" y="1271802"/>
                  </a:lnTo>
                  <a:lnTo>
                    <a:pt x="25631" y="1317591"/>
                  </a:lnTo>
                  <a:lnTo>
                    <a:pt x="36645" y="1362664"/>
                  </a:lnTo>
                  <a:lnTo>
                    <a:pt x="49519" y="1406977"/>
                  </a:lnTo>
                  <a:lnTo>
                    <a:pt x="64209" y="1450485"/>
                  </a:lnTo>
                  <a:lnTo>
                    <a:pt x="80670" y="1493146"/>
                  </a:lnTo>
                  <a:lnTo>
                    <a:pt x="98860" y="1534915"/>
                  </a:lnTo>
                  <a:lnTo>
                    <a:pt x="118733" y="1575747"/>
                  </a:lnTo>
                  <a:lnTo>
                    <a:pt x="140247" y="1615600"/>
                  </a:lnTo>
                  <a:lnTo>
                    <a:pt x="163356" y="1654429"/>
                  </a:lnTo>
                  <a:lnTo>
                    <a:pt x="188017" y="1692189"/>
                  </a:lnTo>
                  <a:lnTo>
                    <a:pt x="214186" y="1728838"/>
                  </a:lnTo>
                  <a:lnTo>
                    <a:pt x="241819" y="1764331"/>
                  </a:lnTo>
                  <a:lnTo>
                    <a:pt x="270872" y="1798624"/>
                  </a:lnTo>
                  <a:lnTo>
                    <a:pt x="301301" y="1831672"/>
                  </a:lnTo>
                  <a:lnTo>
                    <a:pt x="333062" y="1863433"/>
                  </a:lnTo>
                  <a:lnTo>
                    <a:pt x="366111" y="1893862"/>
                  </a:lnTo>
                  <a:lnTo>
                    <a:pt x="400403" y="1922915"/>
                  </a:lnTo>
                  <a:lnTo>
                    <a:pt x="435896" y="1950548"/>
                  </a:lnTo>
                  <a:lnTo>
                    <a:pt x="472545" y="1976717"/>
                  </a:lnTo>
                  <a:lnTo>
                    <a:pt x="510306" y="2001379"/>
                  </a:lnTo>
                  <a:lnTo>
                    <a:pt x="549134" y="2024488"/>
                  </a:lnTo>
                  <a:lnTo>
                    <a:pt x="588987" y="2046001"/>
                  </a:lnTo>
                  <a:lnTo>
                    <a:pt x="629820" y="2065875"/>
                  </a:lnTo>
                  <a:lnTo>
                    <a:pt x="671588" y="2084064"/>
                  </a:lnTo>
                  <a:lnTo>
                    <a:pt x="714249" y="2100526"/>
                  </a:lnTo>
                  <a:lnTo>
                    <a:pt x="757758" y="2115215"/>
                  </a:lnTo>
                  <a:lnTo>
                    <a:pt x="802070" y="2128089"/>
                  </a:lnTo>
                  <a:lnTo>
                    <a:pt x="847143" y="2139103"/>
                  </a:lnTo>
                  <a:lnTo>
                    <a:pt x="892932" y="2148213"/>
                  </a:lnTo>
                  <a:lnTo>
                    <a:pt x="939393" y="2155375"/>
                  </a:lnTo>
                  <a:lnTo>
                    <a:pt x="986481" y="2160546"/>
                  </a:lnTo>
                  <a:lnTo>
                    <a:pt x="1034154" y="2163680"/>
                  </a:lnTo>
                  <a:lnTo>
                    <a:pt x="1082367" y="2164735"/>
                  </a:lnTo>
                  <a:lnTo>
                    <a:pt x="1130580" y="2163680"/>
                  </a:lnTo>
                  <a:lnTo>
                    <a:pt x="1178253" y="2160546"/>
                  </a:lnTo>
                  <a:lnTo>
                    <a:pt x="1225342" y="2155375"/>
                  </a:lnTo>
                  <a:lnTo>
                    <a:pt x="1271802" y="2148213"/>
                  </a:lnTo>
                  <a:lnTo>
                    <a:pt x="1317591" y="2139103"/>
                  </a:lnTo>
                  <a:lnTo>
                    <a:pt x="1362664" y="2128089"/>
                  </a:lnTo>
                  <a:lnTo>
                    <a:pt x="1406977" y="2115215"/>
                  </a:lnTo>
                  <a:lnTo>
                    <a:pt x="1450485" y="2100526"/>
                  </a:lnTo>
                  <a:lnTo>
                    <a:pt x="1493146" y="2084064"/>
                  </a:lnTo>
                  <a:lnTo>
                    <a:pt x="1534915" y="2065875"/>
                  </a:lnTo>
                  <a:lnTo>
                    <a:pt x="1575747" y="2046001"/>
                  </a:lnTo>
                  <a:lnTo>
                    <a:pt x="1615600" y="2024488"/>
                  </a:lnTo>
                  <a:lnTo>
                    <a:pt x="1654429" y="2001379"/>
                  </a:lnTo>
                  <a:lnTo>
                    <a:pt x="1692189" y="1976717"/>
                  </a:lnTo>
                  <a:lnTo>
                    <a:pt x="1728838" y="1950548"/>
                  </a:lnTo>
                  <a:lnTo>
                    <a:pt x="1764331" y="1922915"/>
                  </a:lnTo>
                  <a:lnTo>
                    <a:pt x="1798624" y="1893862"/>
                  </a:lnTo>
                  <a:lnTo>
                    <a:pt x="1831672" y="1863433"/>
                  </a:lnTo>
                  <a:lnTo>
                    <a:pt x="1863433" y="1831672"/>
                  </a:lnTo>
                  <a:lnTo>
                    <a:pt x="1893862" y="1798624"/>
                  </a:lnTo>
                  <a:lnTo>
                    <a:pt x="1922915" y="1764331"/>
                  </a:lnTo>
                  <a:lnTo>
                    <a:pt x="1950548" y="1728838"/>
                  </a:lnTo>
                  <a:lnTo>
                    <a:pt x="1976717" y="1692189"/>
                  </a:lnTo>
                  <a:lnTo>
                    <a:pt x="2001379" y="1654429"/>
                  </a:lnTo>
                  <a:lnTo>
                    <a:pt x="2024488" y="1615600"/>
                  </a:lnTo>
                  <a:lnTo>
                    <a:pt x="2046001" y="1575747"/>
                  </a:lnTo>
                  <a:lnTo>
                    <a:pt x="2065875" y="1534915"/>
                  </a:lnTo>
                  <a:lnTo>
                    <a:pt x="2084064" y="1493146"/>
                  </a:lnTo>
                  <a:lnTo>
                    <a:pt x="2100526" y="1450485"/>
                  </a:lnTo>
                  <a:lnTo>
                    <a:pt x="2115215" y="1406977"/>
                  </a:lnTo>
                  <a:lnTo>
                    <a:pt x="2128089" y="1362664"/>
                  </a:lnTo>
                  <a:lnTo>
                    <a:pt x="2139103" y="1317591"/>
                  </a:lnTo>
                  <a:lnTo>
                    <a:pt x="2148213" y="1271802"/>
                  </a:lnTo>
                  <a:lnTo>
                    <a:pt x="2155375" y="1225342"/>
                  </a:lnTo>
                  <a:lnTo>
                    <a:pt x="2160546" y="1178253"/>
                  </a:lnTo>
                  <a:lnTo>
                    <a:pt x="2163680" y="1130580"/>
                  </a:lnTo>
                  <a:lnTo>
                    <a:pt x="2164735" y="1082367"/>
                  </a:lnTo>
                  <a:lnTo>
                    <a:pt x="2163680" y="1034154"/>
                  </a:lnTo>
                  <a:lnTo>
                    <a:pt x="2160546" y="986481"/>
                  </a:lnTo>
                  <a:lnTo>
                    <a:pt x="2155375" y="939393"/>
                  </a:lnTo>
                  <a:lnTo>
                    <a:pt x="2148213" y="892932"/>
                  </a:lnTo>
                  <a:lnTo>
                    <a:pt x="2139103" y="847143"/>
                  </a:lnTo>
                  <a:lnTo>
                    <a:pt x="2128089" y="802070"/>
                  </a:lnTo>
                  <a:lnTo>
                    <a:pt x="2115215" y="757758"/>
                  </a:lnTo>
                  <a:lnTo>
                    <a:pt x="2100526" y="714249"/>
                  </a:lnTo>
                  <a:lnTo>
                    <a:pt x="2084064" y="671588"/>
                  </a:lnTo>
                  <a:lnTo>
                    <a:pt x="2065875" y="629820"/>
                  </a:lnTo>
                  <a:lnTo>
                    <a:pt x="2046001" y="588987"/>
                  </a:lnTo>
                  <a:lnTo>
                    <a:pt x="2024488" y="549134"/>
                  </a:lnTo>
                  <a:lnTo>
                    <a:pt x="2001379" y="510306"/>
                  </a:lnTo>
                  <a:lnTo>
                    <a:pt x="1976717" y="472545"/>
                  </a:lnTo>
                  <a:lnTo>
                    <a:pt x="1950548" y="435896"/>
                  </a:lnTo>
                  <a:lnTo>
                    <a:pt x="1922915" y="400403"/>
                  </a:lnTo>
                  <a:lnTo>
                    <a:pt x="1893862" y="366111"/>
                  </a:lnTo>
                  <a:lnTo>
                    <a:pt x="1863433" y="333062"/>
                  </a:lnTo>
                  <a:lnTo>
                    <a:pt x="1831672" y="301301"/>
                  </a:lnTo>
                  <a:lnTo>
                    <a:pt x="1798624" y="270872"/>
                  </a:lnTo>
                  <a:lnTo>
                    <a:pt x="1764331" y="241819"/>
                  </a:lnTo>
                  <a:lnTo>
                    <a:pt x="1728838" y="214186"/>
                  </a:lnTo>
                  <a:lnTo>
                    <a:pt x="1692189" y="188017"/>
                  </a:lnTo>
                  <a:lnTo>
                    <a:pt x="1654429" y="163356"/>
                  </a:lnTo>
                  <a:lnTo>
                    <a:pt x="1615600" y="140247"/>
                  </a:lnTo>
                  <a:lnTo>
                    <a:pt x="1575747" y="118733"/>
                  </a:lnTo>
                  <a:lnTo>
                    <a:pt x="1534915" y="98860"/>
                  </a:lnTo>
                  <a:lnTo>
                    <a:pt x="1493146" y="80670"/>
                  </a:lnTo>
                  <a:lnTo>
                    <a:pt x="1450485" y="64209"/>
                  </a:lnTo>
                  <a:lnTo>
                    <a:pt x="1406977" y="49519"/>
                  </a:lnTo>
                  <a:lnTo>
                    <a:pt x="1362664" y="36645"/>
                  </a:lnTo>
                  <a:lnTo>
                    <a:pt x="1317591" y="25631"/>
                  </a:lnTo>
                  <a:lnTo>
                    <a:pt x="1271802" y="16521"/>
                  </a:lnTo>
                  <a:lnTo>
                    <a:pt x="1225342" y="9359"/>
                  </a:lnTo>
                  <a:lnTo>
                    <a:pt x="1178253" y="4189"/>
                  </a:lnTo>
                  <a:lnTo>
                    <a:pt x="1130580" y="1054"/>
                  </a:lnTo>
                  <a:lnTo>
                    <a:pt x="108236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782537" y="2172716"/>
            <a:ext cx="5778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1384" y="3380232"/>
            <a:ext cx="2319655" cy="2947670"/>
            <a:chOff x="6501384" y="3380232"/>
            <a:chExt cx="2319655" cy="29476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3380232"/>
              <a:ext cx="734567" cy="691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2632" y="3397664"/>
              <a:ext cx="650477" cy="6094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4536" y="4078224"/>
              <a:ext cx="2246376" cy="2249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3928" y="4916424"/>
              <a:ext cx="1310640" cy="6187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16010" y="4097929"/>
              <a:ext cx="2165350" cy="2165350"/>
            </a:xfrm>
            <a:custGeom>
              <a:avLst/>
              <a:gdLst/>
              <a:ahLst/>
              <a:cxnLst/>
              <a:rect l="l" t="t" r="r" b="b"/>
              <a:pathLst>
                <a:path w="2165350" h="2165350">
                  <a:moveTo>
                    <a:pt x="1082367" y="0"/>
                  </a:moveTo>
                  <a:lnTo>
                    <a:pt x="1034154" y="1054"/>
                  </a:lnTo>
                  <a:lnTo>
                    <a:pt x="986481" y="4189"/>
                  </a:lnTo>
                  <a:lnTo>
                    <a:pt x="939393" y="9359"/>
                  </a:lnTo>
                  <a:lnTo>
                    <a:pt x="892932" y="16521"/>
                  </a:lnTo>
                  <a:lnTo>
                    <a:pt x="847143" y="25631"/>
                  </a:lnTo>
                  <a:lnTo>
                    <a:pt x="802070" y="36645"/>
                  </a:lnTo>
                  <a:lnTo>
                    <a:pt x="757758" y="49519"/>
                  </a:lnTo>
                  <a:lnTo>
                    <a:pt x="714249" y="64208"/>
                  </a:lnTo>
                  <a:lnTo>
                    <a:pt x="671588" y="80670"/>
                  </a:lnTo>
                  <a:lnTo>
                    <a:pt x="629820" y="98860"/>
                  </a:lnTo>
                  <a:lnTo>
                    <a:pt x="588987" y="118733"/>
                  </a:lnTo>
                  <a:lnTo>
                    <a:pt x="549134" y="140246"/>
                  </a:lnTo>
                  <a:lnTo>
                    <a:pt x="510306" y="163355"/>
                  </a:lnTo>
                  <a:lnTo>
                    <a:pt x="472545" y="188017"/>
                  </a:lnTo>
                  <a:lnTo>
                    <a:pt x="435896" y="214186"/>
                  </a:lnTo>
                  <a:lnTo>
                    <a:pt x="400403" y="241819"/>
                  </a:lnTo>
                  <a:lnTo>
                    <a:pt x="366111" y="270872"/>
                  </a:lnTo>
                  <a:lnTo>
                    <a:pt x="333062" y="301301"/>
                  </a:lnTo>
                  <a:lnTo>
                    <a:pt x="301301" y="333061"/>
                  </a:lnTo>
                  <a:lnTo>
                    <a:pt x="270872" y="366110"/>
                  </a:lnTo>
                  <a:lnTo>
                    <a:pt x="241819" y="400403"/>
                  </a:lnTo>
                  <a:lnTo>
                    <a:pt x="214186" y="435896"/>
                  </a:lnTo>
                  <a:lnTo>
                    <a:pt x="188017" y="472544"/>
                  </a:lnTo>
                  <a:lnTo>
                    <a:pt x="163356" y="510305"/>
                  </a:lnTo>
                  <a:lnTo>
                    <a:pt x="140247" y="549134"/>
                  </a:lnTo>
                  <a:lnTo>
                    <a:pt x="118733" y="588986"/>
                  </a:lnTo>
                  <a:lnTo>
                    <a:pt x="98860" y="629819"/>
                  </a:lnTo>
                  <a:lnTo>
                    <a:pt x="80670" y="671588"/>
                  </a:lnTo>
                  <a:lnTo>
                    <a:pt x="64209" y="714249"/>
                  </a:lnTo>
                  <a:lnTo>
                    <a:pt x="49519" y="757757"/>
                  </a:lnTo>
                  <a:lnTo>
                    <a:pt x="36645" y="802070"/>
                  </a:lnTo>
                  <a:lnTo>
                    <a:pt x="25631" y="847143"/>
                  </a:lnTo>
                  <a:lnTo>
                    <a:pt x="16521" y="892932"/>
                  </a:lnTo>
                  <a:lnTo>
                    <a:pt x="9359" y="939392"/>
                  </a:lnTo>
                  <a:lnTo>
                    <a:pt x="4189" y="986481"/>
                  </a:lnTo>
                  <a:lnTo>
                    <a:pt x="1054" y="1034154"/>
                  </a:lnTo>
                  <a:lnTo>
                    <a:pt x="0" y="1082367"/>
                  </a:lnTo>
                  <a:lnTo>
                    <a:pt x="1054" y="1130580"/>
                  </a:lnTo>
                  <a:lnTo>
                    <a:pt x="4189" y="1178253"/>
                  </a:lnTo>
                  <a:lnTo>
                    <a:pt x="9359" y="1225341"/>
                  </a:lnTo>
                  <a:lnTo>
                    <a:pt x="16521" y="1271802"/>
                  </a:lnTo>
                  <a:lnTo>
                    <a:pt x="25631" y="1317591"/>
                  </a:lnTo>
                  <a:lnTo>
                    <a:pt x="36645" y="1362663"/>
                  </a:lnTo>
                  <a:lnTo>
                    <a:pt x="49519" y="1406976"/>
                  </a:lnTo>
                  <a:lnTo>
                    <a:pt x="64209" y="1450485"/>
                  </a:lnTo>
                  <a:lnTo>
                    <a:pt x="80670" y="1493145"/>
                  </a:lnTo>
                  <a:lnTo>
                    <a:pt x="98860" y="1534914"/>
                  </a:lnTo>
                  <a:lnTo>
                    <a:pt x="118733" y="1575746"/>
                  </a:lnTo>
                  <a:lnTo>
                    <a:pt x="140247" y="1615599"/>
                  </a:lnTo>
                  <a:lnTo>
                    <a:pt x="163356" y="1654428"/>
                  </a:lnTo>
                  <a:lnTo>
                    <a:pt x="188017" y="1692188"/>
                  </a:lnTo>
                  <a:lnTo>
                    <a:pt x="214186" y="1728837"/>
                  </a:lnTo>
                  <a:lnTo>
                    <a:pt x="241819" y="1764330"/>
                  </a:lnTo>
                  <a:lnTo>
                    <a:pt x="270872" y="1798623"/>
                  </a:lnTo>
                  <a:lnTo>
                    <a:pt x="301301" y="1831671"/>
                  </a:lnTo>
                  <a:lnTo>
                    <a:pt x="333062" y="1863432"/>
                  </a:lnTo>
                  <a:lnTo>
                    <a:pt x="366111" y="1893861"/>
                  </a:lnTo>
                  <a:lnTo>
                    <a:pt x="400403" y="1922914"/>
                  </a:lnTo>
                  <a:lnTo>
                    <a:pt x="435896" y="1950547"/>
                  </a:lnTo>
                  <a:lnTo>
                    <a:pt x="472545" y="1976716"/>
                  </a:lnTo>
                  <a:lnTo>
                    <a:pt x="510306" y="2001377"/>
                  </a:lnTo>
                  <a:lnTo>
                    <a:pt x="549134" y="2024487"/>
                  </a:lnTo>
                  <a:lnTo>
                    <a:pt x="588987" y="2046000"/>
                  </a:lnTo>
                  <a:lnTo>
                    <a:pt x="629820" y="2065873"/>
                  </a:lnTo>
                  <a:lnTo>
                    <a:pt x="671588" y="2084063"/>
                  </a:lnTo>
                  <a:lnTo>
                    <a:pt x="714249" y="2100524"/>
                  </a:lnTo>
                  <a:lnTo>
                    <a:pt x="757758" y="2115214"/>
                  </a:lnTo>
                  <a:lnTo>
                    <a:pt x="802070" y="2128088"/>
                  </a:lnTo>
                  <a:lnTo>
                    <a:pt x="847143" y="2139102"/>
                  </a:lnTo>
                  <a:lnTo>
                    <a:pt x="892932" y="2148212"/>
                  </a:lnTo>
                  <a:lnTo>
                    <a:pt x="939393" y="2155374"/>
                  </a:lnTo>
                  <a:lnTo>
                    <a:pt x="986481" y="2160545"/>
                  </a:lnTo>
                  <a:lnTo>
                    <a:pt x="1034154" y="2163679"/>
                  </a:lnTo>
                  <a:lnTo>
                    <a:pt x="1082367" y="2164734"/>
                  </a:lnTo>
                  <a:lnTo>
                    <a:pt x="1130580" y="2163679"/>
                  </a:lnTo>
                  <a:lnTo>
                    <a:pt x="1178253" y="2160545"/>
                  </a:lnTo>
                  <a:lnTo>
                    <a:pt x="1225342" y="2155374"/>
                  </a:lnTo>
                  <a:lnTo>
                    <a:pt x="1271802" y="2148212"/>
                  </a:lnTo>
                  <a:lnTo>
                    <a:pt x="1317591" y="2139102"/>
                  </a:lnTo>
                  <a:lnTo>
                    <a:pt x="1362664" y="2128088"/>
                  </a:lnTo>
                  <a:lnTo>
                    <a:pt x="1406977" y="2115214"/>
                  </a:lnTo>
                  <a:lnTo>
                    <a:pt x="1450485" y="2100524"/>
                  </a:lnTo>
                  <a:lnTo>
                    <a:pt x="1493146" y="2084063"/>
                  </a:lnTo>
                  <a:lnTo>
                    <a:pt x="1534915" y="2065873"/>
                  </a:lnTo>
                  <a:lnTo>
                    <a:pt x="1575747" y="2046000"/>
                  </a:lnTo>
                  <a:lnTo>
                    <a:pt x="1615600" y="2024487"/>
                  </a:lnTo>
                  <a:lnTo>
                    <a:pt x="1654429" y="2001377"/>
                  </a:lnTo>
                  <a:lnTo>
                    <a:pt x="1692189" y="1976716"/>
                  </a:lnTo>
                  <a:lnTo>
                    <a:pt x="1728838" y="1950547"/>
                  </a:lnTo>
                  <a:lnTo>
                    <a:pt x="1764331" y="1922914"/>
                  </a:lnTo>
                  <a:lnTo>
                    <a:pt x="1798624" y="1893861"/>
                  </a:lnTo>
                  <a:lnTo>
                    <a:pt x="1831672" y="1863432"/>
                  </a:lnTo>
                  <a:lnTo>
                    <a:pt x="1863433" y="1831671"/>
                  </a:lnTo>
                  <a:lnTo>
                    <a:pt x="1893862" y="1798623"/>
                  </a:lnTo>
                  <a:lnTo>
                    <a:pt x="1922915" y="1764330"/>
                  </a:lnTo>
                  <a:lnTo>
                    <a:pt x="1950548" y="1728837"/>
                  </a:lnTo>
                  <a:lnTo>
                    <a:pt x="1976717" y="1692188"/>
                  </a:lnTo>
                  <a:lnTo>
                    <a:pt x="2001379" y="1654428"/>
                  </a:lnTo>
                  <a:lnTo>
                    <a:pt x="2024488" y="1615599"/>
                  </a:lnTo>
                  <a:lnTo>
                    <a:pt x="2046001" y="1575746"/>
                  </a:lnTo>
                  <a:lnTo>
                    <a:pt x="2065875" y="1534914"/>
                  </a:lnTo>
                  <a:lnTo>
                    <a:pt x="2084064" y="1493145"/>
                  </a:lnTo>
                  <a:lnTo>
                    <a:pt x="2100526" y="1450485"/>
                  </a:lnTo>
                  <a:lnTo>
                    <a:pt x="2115215" y="1406976"/>
                  </a:lnTo>
                  <a:lnTo>
                    <a:pt x="2128089" y="1362663"/>
                  </a:lnTo>
                  <a:lnTo>
                    <a:pt x="2139103" y="1317591"/>
                  </a:lnTo>
                  <a:lnTo>
                    <a:pt x="2148213" y="1271802"/>
                  </a:lnTo>
                  <a:lnTo>
                    <a:pt x="2155375" y="1225341"/>
                  </a:lnTo>
                  <a:lnTo>
                    <a:pt x="2160546" y="1178253"/>
                  </a:lnTo>
                  <a:lnTo>
                    <a:pt x="2163680" y="1130580"/>
                  </a:lnTo>
                  <a:lnTo>
                    <a:pt x="2164735" y="1082367"/>
                  </a:lnTo>
                  <a:lnTo>
                    <a:pt x="2163680" y="1034154"/>
                  </a:lnTo>
                  <a:lnTo>
                    <a:pt x="2160546" y="986481"/>
                  </a:lnTo>
                  <a:lnTo>
                    <a:pt x="2155375" y="939392"/>
                  </a:lnTo>
                  <a:lnTo>
                    <a:pt x="2148213" y="892932"/>
                  </a:lnTo>
                  <a:lnTo>
                    <a:pt x="2139103" y="847143"/>
                  </a:lnTo>
                  <a:lnTo>
                    <a:pt x="2128089" y="802070"/>
                  </a:lnTo>
                  <a:lnTo>
                    <a:pt x="2115215" y="757757"/>
                  </a:lnTo>
                  <a:lnTo>
                    <a:pt x="2100526" y="714249"/>
                  </a:lnTo>
                  <a:lnTo>
                    <a:pt x="2084064" y="671588"/>
                  </a:lnTo>
                  <a:lnTo>
                    <a:pt x="2065875" y="629819"/>
                  </a:lnTo>
                  <a:lnTo>
                    <a:pt x="2046001" y="588986"/>
                  </a:lnTo>
                  <a:lnTo>
                    <a:pt x="2024488" y="549134"/>
                  </a:lnTo>
                  <a:lnTo>
                    <a:pt x="2001379" y="510305"/>
                  </a:lnTo>
                  <a:lnTo>
                    <a:pt x="1976717" y="472544"/>
                  </a:lnTo>
                  <a:lnTo>
                    <a:pt x="1950548" y="435896"/>
                  </a:lnTo>
                  <a:lnTo>
                    <a:pt x="1922915" y="400403"/>
                  </a:lnTo>
                  <a:lnTo>
                    <a:pt x="1893862" y="366110"/>
                  </a:lnTo>
                  <a:lnTo>
                    <a:pt x="1863433" y="333061"/>
                  </a:lnTo>
                  <a:lnTo>
                    <a:pt x="1831672" y="301301"/>
                  </a:lnTo>
                  <a:lnTo>
                    <a:pt x="1798624" y="270872"/>
                  </a:lnTo>
                  <a:lnTo>
                    <a:pt x="1764331" y="241819"/>
                  </a:lnTo>
                  <a:lnTo>
                    <a:pt x="1728838" y="214186"/>
                  </a:lnTo>
                  <a:lnTo>
                    <a:pt x="1692189" y="188017"/>
                  </a:lnTo>
                  <a:lnTo>
                    <a:pt x="1654429" y="163355"/>
                  </a:lnTo>
                  <a:lnTo>
                    <a:pt x="1615600" y="140246"/>
                  </a:lnTo>
                  <a:lnTo>
                    <a:pt x="1575747" y="118733"/>
                  </a:lnTo>
                  <a:lnTo>
                    <a:pt x="1534915" y="98860"/>
                  </a:lnTo>
                  <a:lnTo>
                    <a:pt x="1493146" y="80670"/>
                  </a:lnTo>
                  <a:lnTo>
                    <a:pt x="1450485" y="64208"/>
                  </a:lnTo>
                  <a:lnTo>
                    <a:pt x="1406977" y="49519"/>
                  </a:lnTo>
                  <a:lnTo>
                    <a:pt x="1362664" y="36645"/>
                  </a:lnTo>
                  <a:lnTo>
                    <a:pt x="1317591" y="25631"/>
                  </a:lnTo>
                  <a:lnTo>
                    <a:pt x="1271802" y="16521"/>
                  </a:lnTo>
                  <a:lnTo>
                    <a:pt x="1225342" y="9359"/>
                  </a:lnTo>
                  <a:lnTo>
                    <a:pt x="1178253" y="4189"/>
                  </a:lnTo>
                  <a:lnTo>
                    <a:pt x="1130580" y="1054"/>
                  </a:lnTo>
                  <a:lnTo>
                    <a:pt x="108236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223779" y="4992115"/>
            <a:ext cx="949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GREEN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19271" y="4078223"/>
            <a:ext cx="3100070" cy="2249805"/>
            <a:chOff x="3319271" y="4078223"/>
            <a:chExt cx="3100070" cy="224980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7671" y="4797551"/>
              <a:ext cx="661415" cy="8138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9188" y="4814996"/>
              <a:ext cx="577221" cy="73059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9271" y="4078223"/>
              <a:ext cx="2249424" cy="22494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5679" y="4916423"/>
              <a:ext cx="1819655" cy="6187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62177" y="4097929"/>
              <a:ext cx="2165350" cy="2165350"/>
            </a:xfrm>
            <a:custGeom>
              <a:avLst/>
              <a:gdLst/>
              <a:ahLst/>
              <a:cxnLst/>
              <a:rect l="l" t="t" r="r" b="b"/>
              <a:pathLst>
                <a:path w="2165350" h="2165350">
                  <a:moveTo>
                    <a:pt x="1082367" y="0"/>
                  </a:moveTo>
                  <a:lnTo>
                    <a:pt x="1034154" y="1054"/>
                  </a:lnTo>
                  <a:lnTo>
                    <a:pt x="986481" y="4189"/>
                  </a:lnTo>
                  <a:lnTo>
                    <a:pt x="939393" y="9359"/>
                  </a:lnTo>
                  <a:lnTo>
                    <a:pt x="892932" y="16521"/>
                  </a:lnTo>
                  <a:lnTo>
                    <a:pt x="847143" y="25631"/>
                  </a:lnTo>
                  <a:lnTo>
                    <a:pt x="802070" y="36645"/>
                  </a:lnTo>
                  <a:lnTo>
                    <a:pt x="757758" y="49519"/>
                  </a:lnTo>
                  <a:lnTo>
                    <a:pt x="714249" y="64208"/>
                  </a:lnTo>
                  <a:lnTo>
                    <a:pt x="671588" y="80670"/>
                  </a:lnTo>
                  <a:lnTo>
                    <a:pt x="629820" y="98860"/>
                  </a:lnTo>
                  <a:lnTo>
                    <a:pt x="588987" y="118733"/>
                  </a:lnTo>
                  <a:lnTo>
                    <a:pt x="549134" y="140246"/>
                  </a:lnTo>
                  <a:lnTo>
                    <a:pt x="510306" y="163355"/>
                  </a:lnTo>
                  <a:lnTo>
                    <a:pt x="472545" y="188017"/>
                  </a:lnTo>
                  <a:lnTo>
                    <a:pt x="435896" y="214186"/>
                  </a:lnTo>
                  <a:lnTo>
                    <a:pt x="400403" y="241819"/>
                  </a:lnTo>
                  <a:lnTo>
                    <a:pt x="366111" y="270872"/>
                  </a:lnTo>
                  <a:lnTo>
                    <a:pt x="333062" y="301301"/>
                  </a:lnTo>
                  <a:lnTo>
                    <a:pt x="301301" y="333061"/>
                  </a:lnTo>
                  <a:lnTo>
                    <a:pt x="270872" y="366110"/>
                  </a:lnTo>
                  <a:lnTo>
                    <a:pt x="241819" y="400403"/>
                  </a:lnTo>
                  <a:lnTo>
                    <a:pt x="214186" y="435896"/>
                  </a:lnTo>
                  <a:lnTo>
                    <a:pt x="188017" y="472544"/>
                  </a:lnTo>
                  <a:lnTo>
                    <a:pt x="163356" y="510305"/>
                  </a:lnTo>
                  <a:lnTo>
                    <a:pt x="140247" y="549134"/>
                  </a:lnTo>
                  <a:lnTo>
                    <a:pt x="118733" y="588986"/>
                  </a:lnTo>
                  <a:lnTo>
                    <a:pt x="98860" y="629819"/>
                  </a:lnTo>
                  <a:lnTo>
                    <a:pt x="80670" y="671588"/>
                  </a:lnTo>
                  <a:lnTo>
                    <a:pt x="64209" y="714249"/>
                  </a:lnTo>
                  <a:lnTo>
                    <a:pt x="49519" y="757757"/>
                  </a:lnTo>
                  <a:lnTo>
                    <a:pt x="36645" y="802070"/>
                  </a:lnTo>
                  <a:lnTo>
                    <a:pt x="25631" y="847143"/>
                  </a:lnTo>
                  <a:lnTo>
                    <a:pt x="16521" y="892932"/>
                  </a:lnTo>
                  <a:lnTo>
                    <a:pt x="9359" y="939392"/>
                  </a:lnTo>
                  <a:lnTo>
                    <a:pt x="4189" y="986481"/>
                  </a:lnTo>
                  <a:lnTo>
                    <a:pt x="1054" y="1034154"/>
                  </a:lnTo>
                  <a:lnTo>
                    <a:pt x="0" y="1082367"/>
                  </a:lnTo>
                  <a:lnTo>
                    <a:pt x="1054" y="1130580"/>
                  </a:lnTo>
                  <a:lnTo>
                    <a:pt x="4189" y="1178253"/>
                  </a:lnTo>
                  <a:lnTo>
                    <a:pt x="9359" y="1225341"/>
                  </a:lnTo>
                  <a:lnTo>
                    <a:pt x="16521" y="1271802"/>
                  </a:lnTo>
                  <a:lnTo>
                    <a:pt x="25631" y="1317591"/>
                  </a:lnTo>
                  <a:lnTo>
                    <a:pt x="36645" y="1362663"/>
                  </a:lnTo>
                  <a:lnTo>
                    <a:pt x="49519" y="1406976"/>
                  </a:lnTo>
                  <a:lnTo>
                    <a:pt x="64209" y="1450485"/>
                  </a:lnTo>
                  <a:lnTo>
                    <a:pt x="80670" y="1493145"/>
                  </a:lnTo>
                  <a:lnTo>
                    <a:pt x="98860" y="1534914"/>
                  </a:lnTo>
                  <a:lnTo>
                    <a:pt x="118733" y="1575746"/>
                  </a:lnTo>
                  <a:lnTo>
                    <a:pt x="140247" y="1615599"/>
                  </a:lnTo>
                  <a:lnTo>
                    <a:pt x="163356" y="1654428"/>
                  </a:lnTo>
                  <a:lnTo>
                    <a:pt x="188017" y="1692188"/>
                  </a:lnTo>
                  <a:lnTo>
                    <a:pt x="214186" y="1728837"/>
                  </a:lnTo>
                  <a:lnTo>
                    <a:pt x="241819" y="1764330"/>
                  </a:lnTo>
                  <a:lnTo>
                    <a:pt x="270872" y="1798623"/>
                  </a:lnTo>
                  <a:lnTo>
                    <a:pt x="301301" y="1831671"/>
                  </a:lnTo>
                  <a:lnTo>
                    <a:pt x="333062" y="1863432"/>
                  </a:lnTo>
                  <a:lnTo>
                    <a:pt x="366111" y="1893861"/>
                  </a:lnTo>
                  <a:lnTo>
                    <a:pt x="400403" y="1922914"/>
                  </a:lnTo>
                  <a:lnTo>
                    <a:pt x="435896" y="1950547"/>
                  </a:lnTo>
                  <a:lnTo>
                    <a:pt x="472545" y="1976716"/>
                  </a:lnTo>
                  <a:lnTo>
                    <a:pt x="510306" y="2001377"/>
                  </a:lnTo>
                  <a:lnTo>
                    <a:pt x="549134" y="2024487"/>
                  </a:lnTo>
                  <a:lnTo>
                    <a:pt x="588987" y="2046000"/>
                  </a:lnTo>
                  <a:lnTo>
                    <a:pt x="629820" y="2065873"/>
                  </a:lnTo>
                  <a:lnTo>
                    <a:pt x="671588" y="2084063"/>
                  </a:lnTo>
                  <a:lnTo>
                    <a:pt x="714249" y="2100524"/>
                  </a:lnTo>
                  <a:lnTo>
                    <a:pt x="757758" y="2115214"/>
                  </a:lnTo>
                  <a:lnTo>
                    <a:pt x="802070" y="2128088"/>
                  </a:lnTo>
                  <a:lnTo>
                    <a:pt x="847143" y="2139102"/>
                  </a:lnTo>
                  <a:lnTo>
                    <a:pt x="892932" y="2148212"/>
                  </a:lnTo>
                  <a:lnTo>
                    <a:pt x="939393" y="2155374"/>
                  </a:lnTo>
                  <a:lnTo>
                    <a:pt x="986481" y="2160545"/>
                  </a:lnTo>
                  <a:lnTo>
                    <a:pt x="1034154" y="2163679"/>
                  </a:lnTo>
                  <a:lnTo>
                    <a:pt x="1082367" y="2164734"/>
                  </a:lnTo>
                  <a:lnTo>
                    <a:pt x="1130580" y="2163679"/>
                  </a:lnTo>
                  <a:lnTo>
                    <a:pt x="1178253" y="2160545"/>
                  </a:lnTo>
                  <a:lnTo>
                    <a:pt x="1225342" y="2155374"/>
                  </a:lnTo>
                  <a:lnTo>
                    <a:pt x="1271802" y="2148212"/>
                  </a:lnTo>
                  <a:lnTo>
                    <a:pt x="1317591" y="2139102"/>
                  </a:lnTo>
                  <a:lnTo>
                    <a:pt x="1362664" y="2128088"/>
                  </a:lnTo>
                  <a:lnTo>
                    <a:pt x="1406977" y="2115214"/>
                  </a:lnTo>
                  <a:lnTo>
                    <a:pt x="1450485" y="2100524"/>
                  </a:lnTo>
                  <a:lnTo>
                    <a:pt x="1493146" y="2084063"/>
                  </a:lnTo>
                  <a:lnTo>
                    <a:pt x="1534915" y="2065873"/>
                  </a:lnTo>
                  <a:lnTo>
                    <a:pt x="1575747" y="2046000"/>
                  </a:lnTo>
                  <a:lnTo>
                    <a:pt x="1615600" y="2024487"/>
                  </a:lnTo>
                  <a:lnTo>
                    <a:pt x="1654429" y="2001377"/>
                  </a:lnTo>
                  <a:lnTo>
                    <a:pt x="1692189" y="1976716"/>
                  </a:lnTo>
                  <a:lnTo>
                    <a:pt x="1728838" y="1950547"/>
                  </a:lnTo>
                  <a:lnTo>
                    <a:pt x="1764331" y="1922914"/>
                  </a:lnTo>
                  <a:lnTo>
                    <a:pt x="1798624" y="1893861"/>
                  </a:lnTo>
                  <a:lnTo>
                    <a:pt x="1831672" y="1863432"/>
                  </a:lnTo>
                  <a:lnTo>
                    <a:pt x="1863433" y="1831671"/>
                  </a:lnTo>
                  <a:lnTo>
                    <a:pt x="1893862" y="1798623"/>
                  </a:lnTo>
                  <a:lnTo>
                    <a:pt x="1922915" y="1764330"/>
                  </a:lnTo>
                  <a:lnTo>
                    <a:pt x="1950548" y="1728837"/>
                  </a:lnTo>
                  <a:lnTo>
                    <a:pt x="1976717" y="1692188"/>
                  </a:lnTo>
                  <a:lnTo>
                    <a:pt x="2001379" y="1654428"/>
                  </a:lnTo>
                  <a:lnTo>
                    <a:pt x="2024488" y="1615599"/>
                  </a:lnTo>
                  <a:lnTo>
                    <a:pt x="2046001" y="1575746"/>
                  </a:lnTo>
                  <a:lnTo>
                    <a:pt x="2065875" y="1534914"/>
                  </a:lnTo>
                  <a:lnTo>
                    <a:pt x="2084064" y="1493145"/>
                  </a:lnTo>
                  <a:lnTo>
                    <a:pt x="2100526" y="1450485"/>
                  </a:lnTo>
                  <a:lnTo>
                    <a:pt x="2115215" y="1406976"/>
                  </a:lnTo>
                  <a:lnTo>
                    <a:pt x="2128089" y="1362663"/>
                  </a:lnTo>
                  <a:lnTo>
                    <a:pt x="2139103" y="1317591"/>
                  </a:lnTo>
                  <a:lnTo>
                    <a:pt x="2148213" y="1271802"/>
                  </a:lnTo>
                  <a:lnTo>
                    <a:pt x="2155375" y="1225341"/>
                  </a:lnTo>
                  <a:lnTo>
                    <a:pt x="2160546" y="1178253"/>
                  </a:lnTo>
                  <a:lnTo>
                    <a:pt x="2163680" y="1130580"/>
                  </a:lnTo>
                  <a:lnTo>
                    <a:pt x="2164735" y="1082367"/>
                  </a:lnTo>
                  <a:lnTo>
                    <a:pt x="2163680" y="1034154"/>
                  </a:lnTo>
                  <a:lnTo>
                    <a:pt x="2160546" y="986481"/>
                  </a:lnTo>
                  <a:lnTo>
                    <a:pt x="2155375" y="939392"/>
                  </a:lnTo>
                  <a:lnTo>
                    <a:pt x="2148213" y="892932"/>
                  </a:lnTo>
                  <a:lnTo>
                    <a:pt x="2139103" y="847143"/>
                  </a:lnTo>
                  <a:lnTo>
                    <a:pt x="2128089" y="802070"/>
                  </a:lnTo>
                  <a:lnTo>
                    <a:pt x="2115215" y="757757"/>
                  </a:lnTo>
                  <a:lnTo>
                    <a:pt x="2100526" y="714249"/>
                  </a:lnTo>
                  <a:lnTo>
                    <a:pt x="2084064" y="671588"/>
                  </a:lnTo>
                  <a:lnTo>
                    <a:pt x="2065875" y="629819"/>
                  </a:lnTo>
                  <a:lnTo>
                    <a:pt x="2046001" y="588986"/>
                  </a:lnTo>
                  <a:lnTo>
                    <a:pt x="2024488" y="549134"/>
                  </a:lnTo>
                  <a:lnTo>
                    <a:pt x="2001379" y="510305"/>
                  </a:lnTo>
                  <a:lnTo>
                    <a:pt x="1976717" y="472544"/>
                  </a:lnTo>
                  <a:lnTo>
                    <a:pt x="1950548" y="435896"/>
                  </a:lnTo>
                  <a:lnTo>
                    <a:pt x="1922915" y="400403"/>
                  </a:lnTo>
                  <a:lnTo>
                    <a:pt x="1893862" y="366110"/>
                  </a:lnTo>
                  <a:lnTo>
                    <a:pt x="1863433" y="333061"/>
                  </a:lnTo>
                  <a:lnTo>
                    <a:pt x="1831672" y="301301"/>
                  </a:lnTo>
                  <a:lnTo>
                    <a:pt x="1798624" y="270872"/>
                  </a:lnTo>
                  <a:lnTo>
                    <a:pt x="1764331" y="241819"/>
                  </a:lnTo>
                  <a:lnTo>
                    <a:pt x="1728838" y="214186"/>
                  </a:lnTo>
                  <a:lnTo>
                    <a:pt x="1692189" y="188017"/>
                  </a:lnTo>
                  <a:lnTo>
                    <a:pt x="1654429" y="163355"/>
                  </a:lnTo>
                  <a:lnTo>
                    <a:pt x="1615600" y="140246"/>
                  </a:lnTo>
                  <a:lnTo>
                    <a:pt x="1575747" y="118733"/>
                  </a:lnTo>
                  <a:lnTo>
                    <a:pt x="1534915" y="98860"/>
                  </a:lnTo>
                  <a:lnTo>
                    <a:pt x="1493146" y="80670"/>
                  </a:lnTo>
                  <a:lnTo>
                    <a:pt x="1450485" y="64208"/>
                  </a:lnTo>
                  <a:lnTo>
                    <a:pt x="1406977" y="49519"/>
                  </a:lnTo>
                  <a:lnTo>
                    <a:pt x="1362664" y="36645"/>
                  </a:lnTo>
                  <a:lnTo>
                    <a:pt x="1317591" y="25631"/>
                  </a:lnTo>
                  <a:lnTo>
                    <a:pt x="1271802" y="16521"/>
                  </a:lnTo>
                  <a:lnTo>
                    <a:pt x="1225342" y="9359"/>
                  </a:lnTo>
                  <a:lnTo>
                    <a:pt x="1178253" y="4189"/>
                  </a:lnTo>
                  <a:lnTo>
                    <a:pt x="1130580" y="1054"/>
                  </a:lnTo>
                  <a:lnTo>
                    <a:pt x="108236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715946" y="4992115"/>
            <a:ext cx="145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73752" y="3517391"/>
            <a:ext cx="734695" cy="692150"/>
            <a:chOff x="4873752" y="3517391"/>
            <a:chExt cx="734695" cy="69215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3752" y="3517391"/>
              <a:ext cx="734568" cy="691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5715" y="3535549"/>
              <a:ext cx="650478" cy="609476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6855" y="1264919"/>
            <a:ext cx="8253984" cy="38374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265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Snapshot</a:t>
            </a:r>
            <a:r>
              <a:rPr sz="24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2" y="914400"/>
                </a:lnTo>
                <a:lnTo>
                  <a:pt x="7917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5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172" y="914399"/>
                </a:lnTo>
                <a:lnTo>
                  <a:pt x="79172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048" y="1892807"/>
            <a:ext cx="786383" cy="7863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11756"/>
            <a:ext cx="40741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Complement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conventional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96701" y="517652"/>
            <a:ext cx="4710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04040"/>
                </a:solidFill>
              </a:rPr>
              <a:t>W</a:t>
            </a:r>
            <a:r>
              <a:rPr sz="3600" spc="135" dirty="0">
                <a:solidFill>
                  <a:srgbClr val="404040"/>
                </a:solidFill>
              </a:rPr>
              <a:t>h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30" dirty="0">
                <a:solidFill>
                  <a:srgbClr val="404040"/>
                </a:solidFill>
              </a:rPr>
              <a:t>I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4" dirty="0">
                <a:solidFill>
                  <a:srgbClr val="404040"/>
                </a:solidFill>
              </a:rPr>
              <a:t>It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G</a:t>
            </a:r>
            <a:r>
              <a:rPr sz="3600" spc="60" dirty="0">
                <a:solidFill>
                  <a:srgbClr val="404040"/>
                </a:solidFill>
              </a:rPr>
              <a:t>o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5" dirty="0">
                <a:solidFill>
                  <a:srgbClr val="404040"/>
                </a:solidFill>
              </a:rPr>
              <a:t>F</a:t>
            </a:r>
            <a:r>
              <a:rPr sz="3600" spc="204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45" dirty="0">
                <a:solidFill>
                  <a:srgbClr val="404040"/>
                </a:solidFill>
              </a:rPr>
              <a:t>?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983992"/>
            <a:ext cx="786383" cy="7894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3205987"/>
            <a:ext cx="41268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clearly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aspects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048" y="4078223"/>
            <a:ext cx="786383" cy="7863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91578" y="4297171"/>
            <a:ext cx="25838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critical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logic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048" y="5169408"/>
            <a:ext cx="786383" cy="7894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91578" y="5391403"/>
            <a:ext cx="59410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expectations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238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Coverage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Presentation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Wrapping up and What Is Next?</vt:lpstr>
      <vt:lpstr>Prototype v2.0</vt:lpstr>
      <vt:lpstr>Select a shop</vt:lpstr>
      <vt:lpstr>PowerPoint 演示文稿</vt:lpstr>
      <vt:lpstr>PowerPoint 演示文稿</vt:lpstr>
      <vt:lpstr>PowerPoint 演示文稿</vt:lpstr>
      <vt:lpstr>PowerPoint 演示文稿</vt:lpstr>
      <vt:lpstr>What Is It Good For?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up and What Is Next?</dc:title>
  <dc:creator/>
  <cp:lastModifiedBy>Steve Sam</cp:lastModifiedBy>
  <cp:revision>1</cp:revision>
  <dcterms:created xsi:type="dcterms:W3CDTF">2021-11-07T08:29:21Z</dcterms:created>
  <dcterms:modified xsi:type="dcterms:W3CDTF">2021-11-07T08:29:21Z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0899BF14EE254ABDAA6AA06E66E32C27</vt:lpwstr>
  </property>
  <property fmtid="{D5CDD505-2E9C-101B-9397-08002B2CF9AE}" pid="3" name="KSOProductBuildVer">
    <vt:lpwstr>1033-11.2.0.10351</vt:lpwstr>
  </property>
</Properties>
</file>