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6412"/>
            <a:ext cx="924750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7711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61616"/>
                </a:solidFill>
              </a:rPr>
              <a:t>Gett</a:t>
            </a:r>
            <a:r>
              <a:rPr sz="4500" spc="-114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-340" dirty="0">
                <a:solidFill>
                  <a:srgbClr val="161616"/>
                </a:solidFill>
              </a:rPr>
              <a:t>S</a:t>
            </a:r>
            <a:r>
              <a:rPr sz="4500" spc="-140" dirty="0">
                <a:solidFill>
                  <a:srgbClr val="161616"/>
                </a:solidFill>
              </a:rPr>
              <a:t>t</a:t>
            </a:r>
            <a:r>
              <a:rPr sz="4500" spc="-155" dirty="0">
                <a:solidFill>
                  <a:srgbClr val="161616"/>
                </a:solidFill>
              </a:rPr>
              <a:t>a</a:t>
            </a:r>
            <a:r>
              <a:rPr sz="4500" spc="-145" dirty="0">
                <a:solidFill>
                  <a:srgbClr val="161616"/>
                </a:solidFill>
              </a:rPr>
              <a:t>r</a:t>
            </a:r>
            <a:r>
              <a:rPr sz="4500" spc="-210" dirty="0">
                <a:solidFill>
                  <a:srgbClr val="161616"/>
                </a:solidFill>
              </a:rPr>
              <a:t>t</a:t>
            </a:r>
            <a:r>
              <a:rPr sz="4500" spc="-35" dirty="0">
                <a:solidFill>
                  <a:srgbClr val="161616"/>
                </a:solidFill>
              </a:rPr>
              <a:t>e</a:t>
            </a:r>
            <a:r>
              <a:rPr sz="4500" spc="85" dirty="0">
                <a:solidFill>
                  <a:srgbClr val="161616"/>
                </a:solidFill>
              </a:rPr>
              <a:t>d</a:t>
            </a:r>
            <a:r>
              <a:rPr sz="4500" spc="-459" dirty="0">
                <a:solidFill>
                  <a:srgbClr val="161616"/>
                </a:solidFill>
              </a:rPr>
              <a:t> </a:t>
            </a:r>
            <a:r>
              <a:rPr sz="4500" spc="-10" dirty="0">
                <a:solidFill>
                  <a:srgbClr val="161616"/>
                </a:solidFill>
              </a:rPr>
              <a:t>w</a:t>
            </a:r>
            <a:r>
              <a:rPr sz="4500" spc="-85" dirty="0">
                <a:solidFill>
                  <a:srgbClr val="161616"/>
                </a:solidFill>
              </a:rPr>
              <a:t>i</a:t>
            </a:r>
            <a:r>
              <a:rPr sz="4500" spc="-130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h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-75" dirty="0">
                <a:solidFill>
                  <a:srgbClr val="161616"/>
                </a:solidFill>
              </a:rPr>
              <a:t>Jenk</a:t>
            </a:r>
            <a:r>
              <a:rPr sz="4500" spc="-100" dirty="0">
                <a:solidFill>
                  <a:srgbClr val="161616"/>
                </a:solidFill>
              </a:rPr>
              <a:t>i</a:t>
            </a:r>
            <a:r>
              <a:rPr sz="4500" spc="-204" dirty="0">
                <a:solidFill>
                  <a:srgbClr val="161616"/>
                </a:solidFill>
              </a:rPr>
              <a:t>ns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714375"/>
            <a:ext cx="1038225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6865" y="694690"/>
            <a:ext cx="10104755" cy="5668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685" y="728980"/>
            <a:ext cx="1011999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230" y="995045"/>
            <a:ext cx="1040257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9445" y="859790"/>
            <a:ext cx="11114405" cy="5496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Getting Started with Jenkins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Jenkins</dc:title>
  <dc:creator/>
  <cp:lastModifiedBy>Steve Sam</cp:lastModifiedBy>
  <cp:revision>3</cp:revision>
  <dcterms:created xsi:type="dcterms:W3CDTF">2022-02-02T15:06:20Z</dcterms:created>
  <dcterms:modified xsi:type="dcterms:W3CDTF">2022-02-02T15:13:03Z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1AEBBBC83C77488BBFDB54AAA9258F3D</vt:lpwstr>
  </property>
  <property fmtid="{D5CDD505-2E9C-101B-9397-08002B2CF9AE}" pid="3" name="KSOProductBuildVer">
    <vt:lpwstr>1033-11.2.0.10463</vt:lpwstr>
  </property>
</Properties>
</file>