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4505" y="519066"/>
            <a:ext cx="388298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6412"/>
            <a:ext cx="92475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800" spc="-17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800" spc="-15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9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JENKINS</a:t>
            </a:r>
            <a:r>
              <a:rPr sz="2800" spc="-17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2800" spc="-16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ENVIRONMENT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77114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5" dirty="0">
                <a:solidFill>
                  <a:srgbClr val="161616"/>
                </a:solidFill>
              </a:rPr>
              <a:t>Gett</a:t>
            </a:r>
            <a:r>
              <a:rPr sz="4500" spc="-114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55" dirty="0">
                <a:solidFill>
                  <a:srgbClr val="161616"/>
                </a:solidFill>
              </a:rPr>
              <a:t> </a:t>
            </a:r>
            <a:r>
              <a:rPr sz="4500" spc="-340" dirty="0">
                <a:solidFill>
                  <a:srgbClr val="161616"/>
                </a:solidFill>
              </a:rPr>
              <a:t>S</a:t>
            </a:r>
            <a:r>
              <a:rPr sz="4500" spc="-140" dirty="0">
                <a:solidFill>
                  <a:srgbClr val="161616"/>
                </a:solidFill>
              </a:rPr>
              <a:t>t</a:t>
            </a:r>
            <a:r>
              <a:rPr sz="4500" spc="-155" dirty="0">
                <a:solidFill>
                  <a:srgbClr val="161616"/>
                </a:solidFill>
              </a:rPr>
              <a:t>a</a:t>
            </a:r>
            <a:r>
              <a:rPr sz="4500" spc="-145" dirty="0">
                <a:solidFill>
                  <a:srgbClr val="161616"/>
                </a:solidFill>
              </a:rPr>
              <a:t>r</a:t>
            </a:r>
            <a:r>
              <a:rPr sz="4500" spc="-210" dirty="0">
                <a:solidFill>
                  <a:srgbClr val="161616"/>
                </a:solidFill>
              </a:rPr>
              <a:t>t</a:t>
            </a:r>
            <a:r>
              <a:rPr sz="4500" spc="-35" dirty="0">
                <a:solidFill>
                  <a:srgbClr val="161616"/>
                </a:solidFill>
              </a:rPr>
              <a:t>e</a:t>
            </a:r>
            <a:r>
              <a:rPr sz="4500" spc="85" dirty="0">
                <a:solidFill>
                  <a:srgbClr val="161616"/>
                </a:solidFill>
              </a:rPr>
              <a:t>d</a:t>
            </a:r>
            <a:r>
              <a:rPr sz="4500" spc="-459" dirty="0">
                <a:solidFill>
                  <a:srgbClr val="161616"/>
                </a:solidFill>
              </a:rPr>
              <a:t> </a:t>
            </a:r>
            <a:r>
              <a:rPr sz="4500" spc="-10" dirty="0">
                <a:solidFill>
                  <a:srgbClr val="161616"/>
                </a:solidFill>
              </a:rPr>
              <a:t>w</a:t>
            </a:r>
            <a:r>
              <a:rPr sz="4500" spc="-85" dirty="0">
                <a:solidFill>
                  <a:srgbClr val="161616"/>
                </a:solidFill>
              </a:rPr>
              <a:t>i</a:t>
            </a:r>
            <a:r>
              <a:rPr sz="4500" spc="-130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h</a:t>
            </a:r>
            <a:r>
              <a:rPr sz="4500" spc="-450" dirty="0">
                <a:solidFill>
                  <a:srgbClr val="161616"/>
                </a:solidFill>
              </a:rPr>
              <a:t> </a:t>
            </a:r>
            <a:r>
              <a:rPr sz="4500" spc="-75" dirty="0">
                <a:solidFill>
                  <a:srgbClr val="161616"/>
                </a:solidFill>
              </a:rPr>
              <a:t>Jenk</a:t>
            </a:r>
            <a:r>
              <a:rPr sz="4500" spc="-100" dirty="0">
                <a:solidFill>
                  <a:srgbClr val="161616"/>
                </a:solidFill>
              </a:rPr>
              <a:t>i</a:t>
            </a:r>
            <a:r>
              <a:rPr sz="4500" spc="-204" dirty="0">
                <a:solidFill>
                  <a:srgbClr val="161616"/>
                </a:solidFill>
              </a:rPr>
              <a:t>ns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4505" y="519066"/>
            <a:ext cx="3793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Jenkins</a:t>
            </a:r>
            <a:r>
              <a:rPr spc="-235" dirty="0"/>
              <a:t> </a:t>
            </a:r>
            <a:r>
              <a:rPr spc="-60" dirty="0"/>
              <a:t>Releases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8881" y="3915917"/>
            <a:ext cx="3086100" cy="278130"/>
            <a:chOff x="198881" y="3915917"/>
            <a:chExt cx="3086100" cy="278130"/>
          </a:xfrm>
        </p:grpSpPr>
        <p:sp>
          <p:nvSpPr>
            <p:cNvPr id="4" name="object 4"/>
            <p:cNvSpPr/>
            <p:nvPr/>
          </p:nvSpPr>
          <p:spPr>
            <a:xfrm>
              <a:off x="211454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5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2059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5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1901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91743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51584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11426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1268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31111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90952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9271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71240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5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03779" y="3928490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80914" y="4280444"/>
            <a:ext cx="2070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Weekly</a:t>
            </a:r>
            <a:r>
              <a:rPr sz="1800" spc="-8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Releases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1295400"/>
            <a:ext cx="4686300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4505" y="519066"/>
            <a:ext cx="3793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Jenkins</a:t>
            </a:r>
            <a:r>
              <a:rPr spc="-235" dirty="0"/>
              <a:t> </a:t>
            </a:r>
            <a:r>
              <a:rPr spc="-60" dirty="0"/>
              <a:t>Releases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8881" y="3002279"/>
            <a:ext cx="9324340" cy="2110740"/>
            <a:chOff x="198881" y="3002279"/>
            <a:chExt cx="9324340" cy="2110740"/>
          </a:xfrm>
        </p:grpSpPr>
        <p:sp>
          <p:nvSpPr>
            <p:cNvPr id="4" name="object 4"/>
            <p:cNvSpPr/>
            <p:nvPr/>
          </p:nvSpPr>
          <p:spPr>
            <a:xfrm>
              <a:off x="211454" y="3930014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5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2059" y="3930014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5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1901" y="3930014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91743" y="3930014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51584" y="3930014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11426" y="3930014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71268" y="3930014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31111" y="3930014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90952" y="3930014"/>
              <a:ext cx="201295" cy="253365"/>
            </a:xfrm>
            <a:custGeom>
              <a:avLst/>
              <a:gdLst/>
              <a:ahLst/>
              <a:cxnLst/>
              <a:rect l="l" t="t" r="r" b="b"/>
              <a:pathLst>
                <a:path w="201294" h="253364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9455"/>
                  </a:lnTo>
                  <a:lnTo>
                    <a:pt x="198533" y="232506"/>
                  </a:lnTo>
                  <a:lnTo>
                    <a:pt x="191347" y="243163"/>
                  </a:lnTo>
                  <a:lnTo>
                    <a:pt x="180690" y="250349"/>
                  </a:lnTo>
                  <a:lnTo>
                    <a:pt x="167640" y="252983"/>
                  </a:lnTo>
                  <a:lnTo>
                    <a:pt x="33528" y="252983"/>
                  </a:lnTo>
                  <a:lnTo>
                    <a:pt x="20477" y="250349"/>
                  </a:lnTo>
                  <a:lnTo>
                    <a:pt x="9820" y="243163"/>
                  </a:lnTo>
                  <a:lnTo>
                    <a:pt x="2634" y="232506"/>
                  </a:lnTo>
                  <a:lnTo>
                    <a:pt x="0" y="219455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9271" y="3936872"/>
              <a:ext cx="201295" cy="252729"/>
            </a:xfrm>
            <a:custGeom>
              <a:avLst/>
              <a:gdLst/>
              <a:ahLst/>
              <a:cxnLst/>
              <a:rect l="l" t="t" r="r" b="b"/>
              <a:pathLst>
                <a:path w="201294" h="252729">
                  <a:moveTo>
                    <a:pt x="0" y="33527"/>
                  </a:moveTo>
                  <a:lnTo>
                    <a:pt x="2634" y="20477"/>
                  </a:lnTo>
                  <a:lnTo>
                    <a:pt x="9820" y="9820"/>
                  </a:lnTo>
                  <a:lnTo>
                    <a:pt x="20477" y="2634"/>
                  </a:lnTo>
                  <a:lnTo>
                    <a:pt x="33528" y="0"/>
                  </a:lnTo>
                  <a:lnTo>
                    <a:pt x="167640" y="0"/>
                  </a:lnTo>
                  <a:lnTo>
                    <a:pt x="180690" y="2634"/>
                  </a:lnTo>
                  <a:lnTo>
                    <a:pt x="191347" y="9820"/>
                  </a:lnTo>
                  <a:lnTo>
                    <a:pt x="198533" y="20477"/>
                  </a:lnTo>
                  <a:lnTo>
                    <a:pt x="201168" y="33527"/>
                  </a:lnTo>
                  <a:lnTo>
                    <a:pt x="201168" y="218693"/>
                  </a:lnTo>
                  <a:lnTo>
                    <a:pt x="198533" y="231744"/>
                  </a:lnTo>
                  <a:lnTo>
                    <a:pt x="191347" y="242401"/>
                  </a:lnTo>
                  <a:lnTo>
                    <a:pt x="180690" y="249587"/>
                  </a:lnTo>
                  <a:lnTo>
                    <a:pt x="167640" y="252221"/>
                  </a:lnTo>
                  <a:lnTo>
                    <a:pt x="33528" y="252221"/>
                  </a:lnTo>
                  <a:lnTo>
                    <a:pt x="20477" y="249587"/>
                  </a:lnTo>
                  <a:lnTo>
                    <a:pt x="9820" y="242401"/>
                  </a:lnTo>
                  <a:lnTo>
                    <a:pt x="2634" y="231744"/>
                  </a:lnTo>
                  <a:lnTo>
                    <a:pt x="0" y="218693"/>
                  </a:lnTo>
                  <a:lnTo>
                    <a:pt x="0" y="33527"/>
                  </a:lnTo>
                  <a:close/>
                </a:path>
              </a:pathLst>
            </a:custGeom>
            <a:ln w="25146">
              <a:solidFill>
                <a:srgbClr val="A2DC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95015" y="3002279"/>
              <a:ext cx="6727698" cy="211074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568082" y="3103474"/>
            <a:ext cx="253365" cy="44704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400" spc="-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4951" y="3112022"/>
            <a:ext cx="253365" cy="12573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.1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6507" y="3103381"/>
            <a:ext cx="253365" cy="495934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.2</a:t>
            </a:r>
            <a:r>
              <a:rPr sz="1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5934" y="3103390"/>
            <a:ext cx="253365" cy="18288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.2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9599" y="3103843"/>
            <a:ext cx="253365" cy="49530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400" spc="-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RC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9196" y="3103265"/>
            <a:ext cx="253365" cy="1835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.3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914" y="4280444"/>
            <a:ext cx="2070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Weekly</a:t>
            </a:r>
            <a:r>
              <a:rPr sz="1800" spc="-8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Releases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5114" y="2627400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18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5826" y="4503950"/>
            <a:ext cx="253365" cy="44704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400" spc="-7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92698" y="4512497"/>
            <a:ext cx="253365" cy="12573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.1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04253" y="4503857"/>
            <a:ext cx="253365" cy="495934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,2</a:t>
            </a:r>
            <a:r>
              <a:rPr sz="1400" spc="-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33680" y="4503866"/>
            <a:ext cx="253365" cy="18288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.2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47344" y="4504319"/>
            <a:ext cx="253365" cy="49530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400" spc="-7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RC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66942" y="4503740"/>
            <a:ext cx="253365" cy="1835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.3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1352" y="5147246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18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WPS Presentation</Application>
  <PresentationFormat>On-screen Show 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Getting Started with Jenkins</vt:lpstr>
      <vt:lpstr>Jenkins Releases</vt:lpstr>
      <vt:lpstr>Jenkins Releases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Jenkins</dc:title>
  <dc:creator>Ann Grafelman</dc:creator>
  <cp:lastModifiedBy>Steve Sam</cp:lastModifiedBy>
  <cp:revision>2</cp:revision>
  <dcterms:created xsi:type="dcterms:W3CDTF">2022-02-02T15:05:00Z</dcterms:created>
  <dcterms:modified xsi:type="dcterms:W3CDTF">2022-02-02T15:37:00Z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2022-02-02T11:00:00Z</vt:filetime>
  </property>
  <property fmtid="{D5CDD505-2E9C-101B-9397-08002B2CF9AE}" pid="5" name="ICV">
    <vt:lpwstr>24CA4FF6A628411297F1577D327439B6</vt:lpwstr>
  </property>
  <property fmtid="{D5CDD505-2E9C-101B-9397-08002B2CF9AE}" pid="6" name="KSOProductBuildVer">
    <vt:lpwstr>1033-11.2.0.10463</vt:lpwstr>
  </property>
</Properties>
</file>