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30EE4-EA01-43AC-B88F-A1F2A8FC178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752C8-62B4-4ACB-A010-E5D0B950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472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113B-7DFB-43A4-9EBA-52855705AD71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472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1838-AB91-4EF6-8E43-12E29A3F87B3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3644" y="1485900"/>
            <a:ext cx="256857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8092-D143-4350-A5F8-6BB48D1F776A}" type="datetime1">
              <a:rPr lang="en-US" smtClean="0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67B0-E1C3-4CD9-AB40-876A1B99156B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24A0-8801-45C9-9C55-644C373114CA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354836"/>
            <a:ext cx="3378835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6103" y="2294635"/>
            <a:ext cx="5640070" cy="2600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472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6573-7341-498F-8722-3E1A972645AB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2716" y="3279846"/>
            <a:ext cx="8474710" cy="441788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45"/>
              </a:spcBef>
            </a:pPr>
            <a:r>
              <a:rPr lang="en-US" sz="2750" spc="80" dirty="0">
                <a:solidFill>
                  <a:srgbClr val="181717"/>
                </a:solidFill>
                <a:latin typeface="Verdana"/>
                <a:cs typeface="Verdana"/>
              </a:rPr>
              <a:t>COURSE OVERVIEW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4" y="1393952"/>
            <a:ext cx="9088755" cy="1320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760"/>
              </a:spcBef>
            </a:pPr>
            <a:r>
              <a:rPr sz="4500" spc="-90" dirty="0">
                <a:solidFill>
                  <a:srgbClr val="181717"/>
                </a:solidFill>
                <a:latin typeface="Verdana"/>
                <a:cs typeface="Verdana"/>
              </a:rPr>
              <a:t>Building</a:t>
            </a:r>
            <a:r>
              <a:rPr sz="4500" spc="-415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114" dirty="0">
                <a:solidFill>
                  <a:srgbClr val="181717"/>
                </a:solidFill>
                <a:latin typeface="Verdana"/>
                <a:cs typeface="Verdana"/>
              </a:rPr>
              <a:t>a</a:t>
            </a:r>
            <a:r>
              <a:rPr sz="4500" spc="-420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65" dirty="0">
                <a:solidFill>
                  <a:srgbClr val="181717"/>
                </a:solidFill>
                <a:latin typeface="Verdana"/>
                <a:cs typeface="Verdana"/>
              </a:rPr>
              <a:t>Modern</a:t>
            </a:r>
            <a:r>
              <a:rPr sz="4500" spc="-405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95" dirty="0">
                <a:solidFill>
                  <a:srgbClr val="181717"/>
                </a:solidFill>
                <a:latin typeface="Verdana"/>
                <a:cs typeface="Verdana"/>
              </a:rPr>
              <a:t>CI/CD</a:t>
            </a:r>
            <a:r>
              <a:rPr sz="4500" spc="-425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50" dirty="0">
                <a:solidFill>
                  <a:srgbClr val="181717"/>
                </a:solidFill>
                <a:latin typeface="Verdana"/>
                <a:cs typeface="Verdana"/>
              </a:rPr>
              <a:t>Pipeline </a:t>
            </a:r>
            <a:r>
              <a:rPr sz="4500" spc="-80" dirty="0">
                <a:solidFill>
                  <a:srgbClr val="181717"/>
                </a:solidFill>
                <a:latin typeface="Verdana"/>
                <a:cs typeface="Verdana"/>
              </a:rPr>
              <a:t>with</a:t>
            </a:r>
            <a:r>
              <a:rPr sz="4500" spc="-434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10" dirty="0">
                <a:solidFill>
                  <a:srgbClr val="181717"/>
                </a:solidFill>
                <a:latin typeface="Verdana"/>
                <a:cs typeface="Verdana"/>
              </a:rPr>
              <a:t>Jenkins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C9507-CDF1-CF11-CBCB-7EB6D5D942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216C-9672-8DF3-2048-68B969C9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773B-226F-3884-CF81-F750FD1EE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DDA7-A0F1-C634-E072-13A804344E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07A52-3988-CD42-F4AC-A2EDE9E8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735096"/>
            <a:ext cx="11537680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3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08A0-8D0E-BF8E-8AA0-9DE75BAB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57231-67C3-F044-D70C-5A52B43FC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9DDF-1C52-CD29-59A9-48E194051C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90A42-85D6-3CCB-2F9D-52B3187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2" y="620786"/>
            <a:ext cx="11484335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266C-3B36-9A2E-26CC-B477E091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6A8D-E79A-10AE-6B6F-986750E82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B022B-2AC0-3FE2-D256-B4EC1D82AF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768E0-E324-D9BC-ABF9-93AE951B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4" y="636028"/>
            <a:ext cx="11217612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4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6739-182C-F514-0E09-5D2FBE57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1DBAA-6A9E-FCD5-93DA-216E3D3EB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EA773-BCAC-ABFE-CE16-8C8C2B1209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645D0-3136-50D4-3060-A19E8529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609355"/>
            <a:ext cx="11522439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3E5F-DA1D-063E-1613-F6CD2BE4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32A6-A564-B53D-7C1C-FEFFB4110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2EB6C-5686-581B-395C-50FA64659C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B512C-70D7-A742-9B89-6DC7A2273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5" y="544580"/>
            <a:ext cx="11415749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0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18F1-ADCF-23C1-C4B9-5D0B7F98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5A47E-2038-9D45-2DDB-4607368F6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1442F-275B-D763-0D00-C841EAD86D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B771B-C4E3-6A69-B78D-72D1B15E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1" y="266426"/>
            <a:ext cx="11514818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6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639C-DFAE-47F7-0187-763BD077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CDCC-BD14-F2B9-5E78-CB9122C41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697EF-B38C-64C3-8E46-F1265AB1E7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193E5-9157-B3BD-22AF-C0F984BD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6" y="300719"/>
            <a:ext cx="10691787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5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Verdana</vt:lpstr>
      <vt:lpstr>Office Theme</vt:lpstr>
      <vt:lpstr>Building a Modern CI/CD Pipeline with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Modern CI/CD Pipeline with Jenkins</dc:title>
  <cp:lastModifiedBy>Admin</cp:lastModifiedBy>
  <cp:revision>2</cp:revision>
  <dcterms:created xsi:type="dcterms:W3CDTF">2023-11-02T14:18:36Z</dcterms:created>
  <dcterms:modified xsi:type="dcterms:W3CDTF">2023-11-02T14:29:59Z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LastSaved">
    <vt:filetime>2023-11-02T00:00:00Z</vt:filetime>
  </property>
  <property fmtid="{D5CDD505-2E9C-101B-9397-08002B2CF9AE}" pid="4" name="Producer">
    <vt:lpwstr>macOS Version 10.15.4 (Build 19E287) Quartz PDFContext</vt:lpwstr>
  </property>
</Properties>
</file>