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D0BCB-374F-4ECB-9A63-78C77211B1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486C-A0D6-459A-A04B-9859F81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E07B-383F-495D-8FE7-DD3C9CA6BEC3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1A8B-D6F7-4B32-A7BA-403FEB99600D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C539-6C6E-42B8-AEB8-5BC4ADD51240}" type="datetime1">
              <a:rPr lang="en-US" smtClean="0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F654-4772-4124-A603-7686E534874B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A6FD-2FE1-4E02-AA38-93D9E9A418D0}" type="datetime1">
              <a:rPr lang="en-US" smtClean="0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0831" y="2075180"/>
            <a:ext cx="9070337" cy="238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68F6-016C-46C3-BAD6-2456E7316A36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1202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171717"/>
                </a:solidFill>
              </a:rPr>
              <a:t>Bu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25" dirty="0">
                <a:solidFill>
                  <a:srgbClr val="171717"/>
                </a:solidFill>
              </a:rPr>
              <a:t>d</a:t>
            </a:r>
            <a:r>
              <a:rPr sz="4500" spc="-70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80" dirty="0">
                <a:solidFill>
                  <a:srgbClr val="171717"/>
                </a:solidFill>
              </a:rPr>
              <a:t> </a:t>
            </a: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689274-E7DD-971B-55B1-56BAC20EC5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4809" y="3115927"/>
            <a:ext cx="674712" cy="5324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0560" y="2639413"/>
            <a:ext cx="674712" cy="5324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72308" y="3759484"/>
            <a:ext cx="429829" cy="5079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87353" y="3787161"/>
            <a:ext cx="454251" cy="45425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09522" y="2721817"/>
            <a:ext cx="1951989" cy="1330960"/>
            <a:chOff x="8909522" y="2721817"/>
            <a:chExt cx="1951989" cy="133096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7232" y="2721817"/>
              <a:ext cx="454251" cy="3675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09519" y="2867520"/>
              <a:ext cx="1951989" cy="1184910"/>
            </a:xfrm>
            <a:custGeom>
              <a:avLst/>
              <a:gdLst/>
              <a:ahLst/>
              <a:cxnLst/>
              <a:rect l="l" t="t" r="r" b="b"/>
              <a:pathLst>
                <a:path w="1951990" h="1184910">
                  <a:moveTo>
                    <a:pt x="577824" y="1146771"/>
                  </a:moveTo>
                  <a:lnTo>
                    <a:pt x="552424" y="1134071"/>
                  </a:lnTo>
                  <a:lnTo>
                    <a:pt x="501624" y="1108671"/>
                  </a:lnTo>
                  <a:lnTo>
                    <a:pt x="501624" y="1134071"/>
                  </a:lnTo>
                  <a:lnTo>
                    <a:pt x="301675" y="1134071"/>
                  </a:lnTo>
                  <a:lnTo>
                    <a:pt x="301675" y="563930"/>
                  </a:lnTo>
                  <a:lnTo>
                    <a:pt x="301675" y="551230"/>
                  </a:lnTo>
                  <a:lnTo>
                    <a:pt x="301675" y="544220"/>
                  </a:lnTo>
                  <a:lnTo>
                    <a:pt x="301548" y="544093"/>
                  </a:lnTo>
                  <a:lnTo>
                    <a:pt x="301548" y="538530"/>
                  </a:lnTo>
                  <a:lnTo>
                    <a:pt x="301548" y="50800"/>
                  </a:lnTo>
                  <a:lnTo>
                    <a:pt x="501510" y="50800"/>
                  </a:lnTo>
                  <a:lnTo>
                    <a:pt x="501510" y="76200"/>
                  </a:lnTo>
                  <a:lnTo>
                    <a:pt x="552310" y="50800"/>
                  </a:lnTo>
                  <a:lnTo>
                    <a:pt x="577710" y="38100"/>
                  </a:lnTo>
                  <a:lnTo>
                    <a:pt x="552310" y="25400"/>
                  </a:lnTo>
                  <a:lnTo>
                    <a:pt x="501510" y="0"/>
                  </a:lnTo>
                  <a:lnTo>
                    <a:pt x="501510" y="25400"/>
                  </a:lnTo>
                  <a:lnTo>
                    <a:pt x="281838" y="25400"/>
                  </a:lnTo>
                  <a:lnTo>
                    <a:pt x="276148" y="31089"/>
                  </a:lnTo>
                  <a:lnTo>
                    <a:pt x="276148" y="538530"/>
                  </a:lnTo>
                  <a:lnTo>
                    <a:pt x="114" y="538530"/>
                  </a:lnTo>
                  <a:lnTo>
                    <a:pt x="0" y="563930"/>
                  </a:lnTo>
                  <a:lnTo>
                    <a:pt x="276275" y="563930"/>
                  </a:lnTo>
                  <a:lnTo>
                    <a:pt x="276275" y="1153782"/>
                  </a:lnTo>
                  <a:lnTo>
                    <a:pt x="281952" y="1159471"/>
                  </a:lnTo>
                  <a:lnTo>
                    <a:pt x="501624" y="1159471"/>
                  </a:lnTo>
                  <a:lnTo>
                    <a:pt x="501624" y="1184871"/>
                  </a:lnTo>
                  <a:lnTo>
                    <a:pt x="552424" y="1159471"/>
                  </a:lnTo>
                  <a:lnTo>
                    <a:pt x="577824" y="1146771"/>
                  </a:lnTo>
                  <a:close/>
                </a:path>
                <a:path w="1951990" h="1184910">
                  <a:moveTo>
                    <a:pt x="1841030" y="38100"/>
                  </a:moveTo>
                  <a:lnTo>
                    <a:pt x="1764830" y="0"/>
                  </a:lnTo>
                  <a:lnTo>
                    <a:pt x="1764830" y="25400"/>
                  </a:lnTo>
                  <a:lnTo>
                    <a:pt x="1031963" y="25400"/>
                  </a:lnTo>
                  <a:lnTo>
                    <a:pt x="1031963" y="50800"/>
                  </a:lnTo>
                  <a:lnTo>
                    <a:pt x="1764830" y="50800"/>
                  </a:lnTo>
                  <a:lnTo>
                    <a:pt x="1764830" y="76200"/>
                  </a:lnTo>
                  <a:lnTo>
                    <a:pt x="1815630" y="50800"/>
                  </a:lnTo>
                  <a:lnTo>
                    <a:pt x="1841030" y="38100"/>
                  </a:lnTo>
                  <a:close/>
                </a:path>
                <a:path w="1951990" h="1184910">
                  <a:moveTo>
                    <a:pt x="1951380" y="1146771"/>
                  </a:moveTo>
                  <a:lnTo>
                    <a:pt x="1925980" y="1134071"/>
                  </a:lnTo>
                  <a:lnTo>
                    <a:pt x="1875180" y="1108671"/>
                  </a:lnTo>
                  <a:lnTo>
                    <a:pt x="1875180" y="1134071"/>
                  </a:lnTo>
                  <a:lnTo>
                    <a:pt x="1032078" y="1134071"/>
                  </a:lnTo>
                  <a:lnTo>
                    <a:pt x="1032078" y="1159471"/>
                  </a:lnTo>
                  <a:lnTo>
                    <a:pt x="1875180" y="1159471"/>
                  </a:lnTo>
                  <a:lnTo>
                    <a:pt x="1875180" y="1184871"/>
                  </a:lnTo>
                  <a:lnTo>
                    <a:pt x="1925993" y="1159471"/>
                  </a:lnTo>
                  <a:lnTo>
                    <a:pt x="1951380" y="114677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04494" y="5213603"/>
            <a:ext cx="900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ma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08636" y="517651"/>
            <a:ext cx="7285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Mu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65" dirty="0">
                <a:solidFill>
                  <a:srgbClr val="404040"/>
                </a:solidFill>
              </a:rPr>
              <a:t>-</a:t>
            </a:r>
            <a:r>
              <a:rPr spc="20" dirty="0">
                <a:solidFill>
                  <a:srgbClr val="404040"/>
                </a:solidFill>
              </a:rPr>
              <a:t>B</a:t>
            </a:r>
            <a:r>
              <a:rPr spc="-85" dirty="0">
                <a:solidFill>
                  <a:srgbClr val="404040"/>
                </a:solidFill>
              </a:rPr>
              <a:t>r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-75" dirty="0">
                <a:solidFill>
                  <a:srgbClr val="404040"/>
                </a:solidFill>
              </a:rPr>
              <a:t>h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Un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75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60" dirty="0">
                <a:solidFill>
                  <a:srgbClr val="404040"/>
                </a:solidFill>
              </a:rPr>
              <a:t>W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30" dirty="0">
                <a:solidFill>
                  <a:srgbClr val="404040"/>
                </a:solidFill>
              </a:rPr>
              <a:t>f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2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w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58412" y="5213603"/>
            <a:ext cx="494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200" y="5213603"/>
            <a:ext cx="1196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98247" y="2639413"/>
            <a:ext cx="3190875" cy="1628139"/>
            <a:chOff x="4498247" y="2639413"/>
            <a:chExt cx="3190875" cy="1628139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8247" y="3115927"/>
              <a:ext cx="674712" cy="5324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0670" y="2721817"/>
              <a:ext cx="454251" cy="3675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72960" y="2867513"/>
              <a:ext cx="577850" cy="564515"/>
            </a:xfrm>
            <a:custGeom>
              <a:avLst/>
              <a:gdLst/>
              <a:ahLst/>
              <a:cxnLst/>
              <a:rect l="l" t="t" r="r" b="b"/>
              <a:pathLst>
                <a:path w="577850" h="564514">
                  <a:moveTo>
                    <a:pt x="276155" y="538534"/>
                  </a:moveTo>
                  <a:lnTo>
                    <a:pt x="0" y="538534"/>
                  </a:lnTo>
                  <a:lnTo>
                    <a:pt x="0" y="563934"/>
                  </a:lnTo>
                  <a:lnTo>
                    <a:pt x="295869" y="563934"/>
                  </a:lnTo>
                  <a:lnTo>
                    <a:pt x="301555" y="558248"/>
                  </a:lnTo>
                  <a:lnTo>
                    <a:pt x="301555" y="551234"/>
                  </a:lnTo>
                  <a:lnTo>
                    <a:pt x="276155" y="551234"/>
                  </a:lnTo>
                  <a:lnTo>
                    <a:pt x="276155" y="538534"/>
                  </a:lnTo>
                  <a:close/>
                </a:path>
                <a:path w="577850" h="564514">
                  <a:moveTo>
                    <a:pt x="501510" y="25400"/>
                  </a:moveTo>
                  <a:lnTo>
                    <a:pt x="281840" y="25400"/>
                  </a:lnTo>
                  <a:lnTo>
                    <a:pt x="276155" y="31085"/>
                  </a:lnTo>
                  <a:lnTo>
                    <a:pt x="276155" y="551234"/>
                  </a:lnTo>
                  <a:lnTo>
                    <a:pt x="288855" y="538534"/>
                  </a:lnTo>
                  <a:lnTo>
                    <a:pt x="301555" y="538534"/>
                  </a:lnTo>
                  <a:lnTo>
                    <a:pt x="301555" y="50800"/>
                  </a:lnTo>
                  <a:lnTo>
                    <a:pt x="288855" y="50800"/>
                  </a:lnTo>
                  <a:lnTo>
                    <a:pt x="301555" y="38100"/>
                  </a:lnTo>
                  <a:lnTo>
                    <a:pt x="501510" y="38100"/>
                  </a:lnTo>
                  <a:lnTo>
                    <a:pt x="501510" y="25400"/>
                  </a:lnTo>
                  <a:close/>
                </a:path>
                <a:path w="577850" h="564514">
                  <a:moveTo>
                    <a:pt x="301555" y="538534"/>
                  </a:moveTo>
                  <a:lnTo>
                    <a:pt x="288855" y="538534"/>
                  </a:lnTo>
                  <a:lnTo>
                    <a:pt x="276155" y="551234"/>
                  </a:lnTo>
                  <a:lnTo>
                    <a:pt x="301555" y="551234"/>
                  </a:lnTo>
                  <a:lnTo>
                    <a:pt x="301555" y="538534"/>
                  </a:lnTo>
                  <a:close/>
                </a:path>
                <a:path w="577850" h="564514">
                  <a:moveTo>
                    <a:pt x="501510" y="0"/>
                  </a:moveTo>
                  <a:lnTo>
                    <a:pt x="501510" y="76200"/>
                  </a:lnTo>
                  <a:lnTo>
                    <a:pt x="552310" y="50800"/>
                  </a:lnTo>
                  <a:lnTo>
                    <a:pt x="514210" y="50800"/>
                  </a:lnTo>
                  <a:lnTo>
                    <a:pt x="514210" y="25400"/>
                  </a:lnTo>
                  <a:lnTo>
                    <a:pt x="552310" y="25400"/>
                  </a:lnTo>
                  <a:lnTo>
                    <a:pt x="501510" y="0"/>
                  </a:lnTo>
                  <a:close/>
                </a:path>
                <a:path w="577850" h="564514">
                  <a:moveTo>
                    <a:pt x="301555" y="38100"/>
                  </a:moveTo>
                  <a:lnTo>
                    <a:pt x="288855" y="50800"/>
                  </a:lnTo>
                  <a:lnTo>
                    <a:pt x="301555" y="50800"/>
                  </a:lnTo>
                  <a:lnTo>
                    <a:pt x="301555" y="38100"/>
                  </a:lnTo>
                  <a:close/>
                </a:path>
                <a:path w="577850" h="564514">
                  <a:moveTo>
                    <a:pt x="501510" y="38100"/>
                  </a:moveTo>
                  <a:lnTo>
                    <a:pt x="301555" y="38100"/>
                  </a:lnTo>
                  <a:lnTo>
                    <a:pt x="301555" y="50800"/>
                  </a:lnTo>
                  <a:lnTo>
                    <a:pt x="501510" y="50800"/>
                  </a:lnTo>
                  <a:lnTo>
                    <a:pt x="501510" y="38100"/>
                  </a:lnTo>
                  <a:close/>
                </a:path>
                <a:path w="577850" h="564514">
                  <a:moveTo>
                    <a:pt x="552310" y="25400"/>
                  </a:moveTo>
                  <a:lnTo>
                    <a:pt x="514210" y="25400"/>
                  </a:lnTo>
                  <a:lnTo>
                    <a:pt x="514210" y="50800"/>
                  </a:lnTo>
                  <a:lnTo>
                    <a:pt x="552310" y="50800"/>
                  </a:lnTo>
                  <a:lnTo>
                    <a:pt x="577710" y="38100"/>
                  </a:lnTo>
                  <a:lnTo>
                    <a:pt x="552310" y="254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0791" y="3787161"/>
              <a:ext cx="454251" cy="4542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73079" y="3406048"/>
              <a:ext cx="577850" cy="646430"/>
            </a:xfrm>
            <a:custGeom>
              <a:avLst/>
              <a:gdLst/>
              <a:ahLst/>
              <a:cxnLst/>
              <a:rect l="l" t="t" r="r" b="b"/>
              <a:pathLst>
                <a:path w="577850" h="646429">
                  <a:moveTo>
                    <a:pt x="501510" y="570139"/>
                  </a:moveTo>
                  <a:lnTo>
                    <a:pt x="501510" y="646339"/>
                  </a:lnTo>
                  <a:lnTo>
                    <a:pt x="552310" y="620939"/>
                  </a:lnTo>
                  <a:lnTo>
                    <a:pt x="514210" y="620939"/>
                  </a:lnTo>
                  <a:lnTo>
                    <a:pt x="514210" y="595539"/>
                  </a:lnTo>
                  <a:lnTo>
                    <a:pt x="552310" y="595539"/>
                  </a:lnTo>
                  <a:lnTo>
                    <a:pt x="501510" y="570139"/>
                  </a:lnTo>
                  <a:close/>
                </a:path>
                <a:path w="577850" h="646429">
                  <a:moveTo>
                    <a:pt x="276155" y="12700"/>
                  </a:moveTo>
                  <a:lnTo>
                    <a:pt x="276155" y="615254"/>
                  </a:lnTo>
                  <a:lnTo>
                    <a:pt x="281842" y="620939"/>
                  </a:lnTo>
                  <a:lnTo>
                    <a:pt x="501510" y="620939"/>
                  </a:lnTo>
                  <a:lnTo>
                    <a:pt x="501510" y="608239"/>
                  </a:lnTo>
                  <a:lnTo>
                    <a:pt x="301555" y="608239"/>
                  </a:lnTo>
                  <a:lnTo>
                    <a:pt x="288855" y="595539"/>
                  </a:lnTo>
                  <a:lnTo>
                    <a:pt x="301555" y="595539"/>
                  </a:lnTo>
                  <a:lnTo>
                    <a:pt x="301555" y="25400"/>
                  </a:lnTo>
                  <a:lnTo>
                    <a:pt x="288855" y="25400"/>
                  </a:lnTo>
                  <a:lnTo>
                    <a:pt x="276155" y="12700"/>
                  </a:lnTo>
                  <a:close/>
                </a:path>
                <a:path w="577850" h="646429">
                  <a:moveTo>
                    <a:pt x="552310" y="595539"/>
                  </a:moveTo>
                  <a:lnTo>
                    <a:pt x="514210" y="595539"/>
                  </a:lnTo>
                  <a:lnTo>
                    <a:pt x="514210" y="620939"/>
                  </a:lnTo>
                  <a:lnTo>
                    <a:pt x="552310" y="620939"/>
                  </a:lnTo>
                  <a:lnTo>
                    <a:pt x="577710" y="608239"/>
                  </a:lnTo>
                  <a:lnTo>
                    <a:pt x="552310" y="595539"/>
                  </a:lnTo>
                  <a:close/>
                </a:path>
                <a:path w="577850" h="646429">
                  <a:moveTo>
                    <a:pt x="301555" y="595539"/>
                  </a:moveTo>
                  <a:lnTo>
                    <a:pt x="288855" y="595539"/>
                  </a:lnTo>
                  <a:lnTo>
                    <a:pt x="301555" y="608239"/>
                  </a:lnTo>
                  <a:lnTo>
                    <a:pt x="301555" y="595539"/>
                  </a:lnTo>
                  <a:close/>
                </a:path>
                <a:path w="577850" h="646429">
                  <a:moveTo>
                    <a:pt x="501510" y="595539"/>
                  </a:moveTo>
                  <a:lnTo>
                    <a:pt x="301555" y="595539"/>
                  </a:lnTo>
                  <a:lnTo>
                    <a:pt x="301555" y="608239"/>
                  </a:lnTo>
                  <a:lnTo>
                    <a:pt x="501510" y="608239"/>
                  </a:lnTo>
                  <a:lnTo>
                    <a:pt x="501510" y="595539"/>
                  </a:lnTo>
                  <a:close/>
                </a:path>
                <a:path w="577850" h="646429">
                  <a:moveTo>
                    <a:pt x="29586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76155" y="25400"/>
                  </a:lnTo>
                  <a:lnTo>
                    <a:pt x="276155" y="12700"/>
                  </a:lnTo>
                  <a:lnTo>
                    <a:pt x="301555" y="12700"/>
                  </a:lnTo>
                  <a:lnTo>
                    <a:pt x="301555" y="5687"/>
                  </a:lnTo>
                  <a:lnTo>
                    <a:pt x="295869" y="0"/>
                  </a:lnTo>
                  <a:close/>
                </a:path>
                <a:path w="577850" h="646429">
                  <a:moveTo>
                    <a:pt x="301555" y="12700"/>
                  </a:moveTo>
                  <a:lnTo>
                    <a:pt x="276155" y="12700"/>
                  </a:lnTo>
                  <a:lnTo>
                    <a:pt x="288855" y="25400"/>
                  </a:lnTo>
                  <a:lnTo>
                    <a:pt x="301555" y="25400"/>
                  </a:lnTo>
                  <a:lnTo>
                    <a:pt x="301555" y="127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997" y="2639413"/>
              <a:ext cx="674712" cy="5324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204922" y="2867516"/>
              <a:ext cx="809625" cy="76200"/>
            </a:xfrm>
            <a:custGeom>
              <a:avLst/>
              <a:gdLst/>
              <a:ahLst/>
              <a:cxnLst/>
              <a:rect l="l" t="t" r="r" b="b"/>
              <a:pathLst>
                <a:path w="809625" h="76200">
                  <a:moveTo>
                    <a:pt x="732876" y="50799"/>
                  </a:moveTo>
                  <a:lnTo>
                    <a:pt x="732876" y="76200"/>
                  </a:lnTo>
                  <a:lnTo>
                    <a:pt x="783676" y="50800"/>
                  </a:lnTo>
                  <a:lnTo>
                    <a:pt x="732876" y="50799"/>
                  </a:lnTo>
                  <a:close/>
                </a:path>
                <a:path w="809625" h="76200">
                  <a:moveTo>
                    <a:pt x="732876" y="25399"/>
                  </a:moveTo>
                  <a:lnTo>
                    <a:pt x="732876" y="50799"/>
                  </a:lnTo>
                  <a:lnTo>
                    <a:pt x="745576" y="50800"/>
                  </a:lnTo>
                  <a:lnTo>
                    <a:pt x="745576" y="25400"/>
                  </a:lnTo>
                  <a:lnTo>
                    <a:pt x="732876" y="25399"/>
                  </a:lnTo>
                  <a:close/>
                </a:path>
                <a:path w="809625" h="76200">
                  <a:moveTo>
                    <a:pt x="732876" y="0"/>
                  </a:moveTo>
                  <a:lnTo>
                    <a:pt x="732876" y="25399"/>
                  </a:lnTo>
                  <a:lnTo>
                    <a:pt x="745576" y="25400"/>
                  </a:lnTo>
                  <a:lnTo>
                    <a:pt x="745576" y="50800"/>
                  </a:lnTo>
                  <a:lnTo>
                    <a:pt x="783678" y="50798"/>
                  </a:lnTo>
                  <a:lnTo>
                    <a:pt x="809076" y="38100"/>
                  </a:lnTo>
                  <a:lnTo>
                    <a:pt x="732876" y="0"/>
                  </a:lnTo>
                  <a:close/>
                </a:path>
                <a:path w="809625" h="76200">
                  <a:moveTo>
                    <a:pt x="0" y="25398"/>
                  </a:moveTo>
                  <a:lnTo>
                    <a:pt x="0" y="50798"/>
                  </a:lnTo>
                  <a:lnTo>
                    <a:pt x="732876" y="50799"/>
                  </a:lnTo>
                  <a:lnTo>
                    <a:pt x="732876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5745" y="3759484"/>
              <a:ext cx="429829" cy="5079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05043" y="3976188"/>
              <a:ext cx="919480" cy="76200"/>
            </a:xfrm>
            <a:custGeom>
              <a:avLst/>
              <a:gdLst/>
              <a:ahLst/>
              <a:cxnLst/>
              <a:rect l="l" t="t" r="r" b="b"/>
              <a:pathLst>
                <a:path w="919479" h="76200">
                  <a:moveTo>
                    <a:pt x="843106" y="0"/>
                  </a:moveTo>
                  <a:lnTo>
                    <a:pt x="843104" y="76200"/>
                  </a:lnTo>
                  <a:lnTo>
                    <a:pt x="893907" y="50800"/>
                  </a:lnTo>
                  <a:lnTo>
                    <a:pt x="855806" y="50800"/>
                  </a:lnTo>
                  <a:lnTo>
                    <a:pt x="855806" y="25400"/>
                  </a:lnTo>
                  <a:lnTo>
                    <a:pt x="893904" y="25400"/>
                  </a:lnTo>
                  <a:lnTo>
                    <a:pt x="843106" y="0"/>
                  </a:lnTo>
                  <a:close/>
                </a:path>
                <a:path w="919479" h="76200">
                  <a:moveTo>
                    <a:pt x="843105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843105" y="50800"/>
                  </a:lnTo>
                  <a:lnTo>
                    <a:pt x="843105" y="25400"/>
                  </a:lnTo>
                  <a:close/>
                </a:path>
                <a:path w="919479" h="76200">
                  <a:moveTo>
                    <a:pt x="893904" y="25400"/>
                  </a:moveTo>
                  <a:lnTo>
                    <a:pt x="855806" y="25400"/>
                  </a:lnTo>
                  <a:lnTo>
                    <a:pt x="855806" y="50800"/>
                  </a:lnTo>
                  <a:lnTo>
                    <a:pt x="893907" y="50800"/>
                  </a:lnTo>
                  <a:lnTo>
                    <a:pt x="919306" y="38101"/>
                  </a:lnTo>
                  <a:lnTo>
                    <a:pt x="893904" y="254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61684" y="2639413"/>
            <a:ext cx="3190875" cy="1628139"/>
            <a:chOff x="761684" y="2639413"/>
            <a:chExt cx="3190875" cy="1628139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684" y="3115927"/>
              <a:ext cx="674712" cy="5324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4107" y="2721817"/>
              <a:ext cx="454251" cy="36759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36396" y="2867513"/>
              <a:ext cx="577850" cy="564515"/>
            </a:xfrm>
            <a:custGeom>
              <a:avLst/>
              <a:gdLst/>
              <a:ahLst/>
              <a:cxnLst/>
              <a:rect l="l" t="t" r="r" b="b"/>
              <a:pathLst>
                <a:path w="577850" h="564514">
                  <a:moveTo>
                    <a:pt x="276155" y="538534"/>
                  </a:moveTo>
                  <a:lnTo>
                    <a:pt x="0" y="538534"/>
                  </a:lnTo>
                  <a:lnTo>
                    <a:pt x="0" y="563934"/>
                  </a:lnTo>
                  <a:lnTo>
                    <a:pt x="295869" y="563934"/>
                  </a:lnTo>
                  <a:lnTo>
                    <a:pt x="301555" y="558248"/>
                  </a:lnTo>
                  <a:lnTo>
                    <a:pt x="301555" y="551234"/>
                  </a:lnTo>
                  <a:lnTo>
                    <a:pt x="276155" y="551234"/>
                  </a:lnTo>
                  <a:lnTo>
                    <a:pt x="276155" y="538534"/>
                  </a:lnTo>
                  <a:close/>
                </a:path>
                <a:path w="577850" h="564514">
                  <a:moveTo>
                    <a:pt x="501511" y="25400"/>
                  </a:moveTo>
                  <a:lnTo>
                    <a:pt x="281842" y="25400"/>
                  </a:lnTo>
                  <a:lnTo>
                    <a:pt x="276155" y="31085"/>
                  </a:lnTo>
                  <a:lnTo>
                    <a:pt x="276155" y="551234"/>
                  </a:lnTo>
                  <a:lnTo>
                    <a:pt x="288855" y="538534"/>
                  </a:lnTo>
                  <a:lnTo>
                    <a:pt x="301555" y="538534"/>
                  </a:lnTo>
                  <a:lnTo>
                    <a:pt x="301555" y="50800"/>
                  </a:lnTo>
                  <a:lnTo>
                    <a:pt x="288855" y="50800"/>
                  </a:lnTo>
                  <a:lnTo>
                    <a:pt x="301555" y="38100"/>
                  </a:lnTo>
                  <a:lnTo>
                    <a:pt x="501511" y="38100"/>
                  </a:lnTo>
                  <a:lnTo>
                    <a:pt x="501511" y="25400"/>
                  </a:lnTo>
                  <a:close/>
                </a:path>
                <a:path w="577850" h="564514">
                  <a:moveTo>
                    <a:pt x="301555" y="538534"/>
                  </a:moveTo>
                  <a:lnTo>
                    <a:pt x="288855" y="538534"/>
                  </a:lnTo>
                  <a:lnTo>
                    <a:pt x="276155" y="551234"/>
                  </a:lnTo>
                  <a:lnTo>
                    <a:pt x="301555" y="551234"/>
                  </a:lnTo>
                  <a:lnTo>
                    <a:pt x="301555" y="538534"/>
                  </a:lnTo>
                  <a:close/>
                </a:path>
                <a:path w="577850" h="564514">
                  <a:moveTo>
                    <a:pt x="501511" y="0"/>
                  </a:moveTo>
                  <a:lnTo>
                    <a:pt x="501511" y="76200"/>
                  </a:lnTo>
                  <a:lnTo>
                    <a:pt x="552311" y="50800"/>
                  </a:lnTo>
                  <a:lnTo>
                    <a:pt x="514211" y="50800"/>
                  </a:lnTo>
                  <a:lnTo>
                    <a:pt x="514211" y="25400"/>
                  </a:lnTo>
                  <a:lnTo>
                    <a:pt x="552311" y="25400"/>
                  </a:lnTo>
                  <a:lnTo>
                    <a:pt x="501511" y="0"/>
                  </a:lnTo>
                  <a:close/>
                </a:path>
                <a:path w="577850" h="564514">
                  <a:moveTo>
                    <a:pt x="301555" y="38100"/>
                  </a:moveTo>
                  <a:lnTo>
                    <a:pt x="288855" y="50800"/>
                  </a:lnTo>
                  <a:lnTo>
                    <a:pt x="301555" y="50800"/>
                  </a:lnTo>
                  <a:lnTo>
                    <a:pt x="301555" y="38100"/>
                  </a:lnTo>
                  <a:close/>
                </a:path>
                <a:path w="577850" h="564514">
                  <a:moveTo>
                    <a:pt x="501511" y="38100"/>
                  </a:moveTo>
                  <a:lnTo>
                    <a:pt x="301555" y="38100"/>
                  </a:lnTo>
                  <a:lnTo>
                    <a:pt x="301555" y="50800"/>
                  </a:lnTo>
                  <a:lnTo>
                    <a:pt x="501511" y="50800"/>
                  </a:lnTo>
                  <a:lnTo>
                    <a:pt x="501511" y="38100"/>
                  </a:lnTo>
                  <a:close/>
                </a:path>
                <a:path w="577850" h="564514">
                  <a:moveTo>
                    <a:pt x="552311" y="25400"/>
                  </a:moveTo>
                  <a:lnTo>
                    <a:pt x="514211" y="25400"/>
                  </a:lnTo>
                  <a:lnTo>
                    <a:pt x="514211" y="50800"/>
                  </a:lnTo>
                  <a:lnTo>
                    <a:pt x="552311" y="50800"/>
                  </a:lnTo>
                  <a:lnTo>
                    <a:pt x="577711" y="38100"/>
                  </a:lnTo>
                  <a:lnTo>
                    <a:pt x="552311" y="254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27" y="3787161"/>
              <a:ext cx="454251" cy="45425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6517" y="3406048"/>
              <a:ext cx="577850" cy="646430"/>
            </a:xfrm>
            <a:custGeom>
              <a:avLst/>
              <a:gdLst/>
              <a:ahLst/>
              <a:cxnLst/>
              <a:rect l="l" t="t" r="r" b="b"/>
              <a:pathLst>
                <a:path w="577850" h="646429">
                  <a:moveTo>
                    <a:pt x="501510" y="570139"/>
                  </a:moveTo>
                  <a:lnTo>
                    <a:pt x="501510" y="646339"/>
                  </a:lnTo>
                  <a:lnTo>
                    <a:pt x="552310" y="620939"/>
                  </a:lnTo>
                  <a:lnTo>
                    <a:pt x="514210" y="620939"/>
                  </a:lnTo>
                  <a:lnTo>
                    <a:pt x="514210" y="595539"/>
                  </a:lnTo>
                  <a:lnTo>
                    <a:pt x="552310" y="595539"/>
                  </a:lnTo>
                  <a:lnTo>
                    <a:pt x="501510" y="570139"/>
                  </a:lnTo>
                  <a:close/>
                </a:path>
                <a:path w="577850" h="646429">
                  <a:moveTo>
                    <a:pt x="276155" y="12700"/>
                  </a:moveTo>
                  <a:lnTo>
                    <a:pt x="276155" y="615254"/>
                  </a:lnTo>
                  <a:lnTo>
                    <a:pt x="281840" y="620939"/>
                  </a:lnTo>
                  <a:lnTo>
                    <a:pt x="501510" y="620939"/>
                  </a:lnTo>
                  <a:lnTo>
                    <a:pt x="501510" y="608239"/>
                  </a:lnTo>
                  <a:lnTo>
                    <a:pt x="301555" y="608239"/>
                  </a:lnTo>
                  <a:lnTo>
                    <a:pt x="288855" y="595539"/>
                  </a:lnTo>
                  <a:lnTo>
                    <a:pt x="301555" y="595539"/>
                  </a:lnTo>
                  <a:lnTo>
                    <a:pt x="301555" y="25400"/>
                  </a:lnTo>
                  <a:lnTo>
                    <a:pt x="288855" y="25400"/>
                  </a:lnTo>
                  <a:lnTo>
                    <a:pt x="276155" y="12700"/>
                  </a:lnTo>
                  <a:close/>
                </a:path>
                <a:path w="577850" h="646429">
                  <a:moveTo>
                    <a:pt x="552310" y="595539"/>
                  </a:moveTo>
                  <a:lnTo>
                    <a:pt x="514210" y="595539"/>
                  </a:lnTo>
                  <a:lnTo>
                    <a:pt x="514210" y="620939"/>
                  </a:lnTo>
                  <a:lnTo>
                    <a:pt x="552310" y="620939"/>
                  </a:lnTo>
                  <a:lnTo>
                    <a:pt x="577710" y="608239"/>
                  </a:lnTo>
                  <a:lnTo>
                    <a:pt x="552310" y="595539"/>
                  </a:lnTo>
                  <a:close/>
                </a:path>
                <a:path w="577850" h="646429">
                  <a:moveTo>
                    <a:pt x="301555" y="595539"/>
                  </a:moveTo>
                  <a:lnTo>
                    <a:pt x="288855" y="595539"/>
                  </a:lnTo>
                  <a:lnTo>
                    <a:pt x="301555" y="608239"/>
                  </a:lnTo>
                  <a:lnTo>
                    <a:pt x="301555" y="595539"/>
                  </a:lnTo>
                  <a:close/>
                </a:path>
                <a:path w="577850" h="646429">
                  <a:moveTo>
                    <a:pt x="501510" y="595539"/>
                  </a:moveTo>
                  <a:lnTo>
                    <a:pt x="301555" y="595539"/>
                  </a:lnTo>
                  <a:lnTo>
                    <a:pt x="301555" y="608239"/>
                  </a:lnTo>
                  <a:lnTo>
                    <a:pt x="501510" y="608239"/>
                  </a:lnTo>
                  <a:lnTo>
                    <a:pt x="501510" y="595539"/>
                  </a:lnTo>
                  <a:close/>
                </a:path>
                <a:path w="577850" h="646429">
                  <a:moveTo>
                    <a:pt x="29586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76155" y="25400"/>
                  </a:lnTo>
                  <a:lnTo>
                    <a:pt x="276155" y="12700"/>
                  </a:lnTo>
                  <a:lnTo>
                    <a:pt x="301555" y="12700"/>
                  </a:lnTo>
                  <a:lnTo>
                    <a:pt x="301555" y="5687"/>
                  </a:lnTo>
                  <a:lnTo>
                    <a:pt x="295869" y="0"/>
                  </a:lnTo>
                  <a:close/>
                </a:path>
                <a:path w="577850" h="646429">
                  <a:moveTo>
                    <a:pt x="301555" y="12700"/>
                  </a:moveTo>
                  <a:lnTo>
                    <a:pt x="276155" y="12700"/>
                  </a:lnTo>
                  <a:lnTo>
                    <a:pt x="288855" y="25400"/>
                  </a:lnTo>
                  <a:lnTo>
                    <a:pt x="301555" y="25400"/>
                  </a:lnTo>
                  <a:lnTo>
                    <a:pt x="301555" y="127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434" y="2639413"/>
              <a:ext cx="674712" cy="53240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468360" y="2867516"/>
              <a:ext cx="809625" cy="76200"/>
            </a:xfrm>
            <a:custGeom>
              <a:avLst/>
              <a:gdLst/>
              <a:ahLst/>
              <a:cxnLst/>
              <a:rect l="l" t="t" r="r" b="b"/>
              <a:pathLst>
                <a:path w="809625" h="76200">
                  <a:moveTo>
                    <a:pt x="732875" y="50799"/>
                  </a:moveTo>
                  <a:lnTo>
                    <a:pt x="732875" y="76200"/>
                  </a:lnTo>
                  <a:lnTo>
                    <a:pt x="783675" y="50800"/>
                  </a:lnTo>
                  <a:lnTo>
                    <a:pt x="732875" y="50799"/>
                  </a:lnTo>
                  <a:close/>
                </a:path>
                <a:path w="809625" h="76200">
                  <a:moveTo>
                    <a:pt x="732875" y="25399"/>
                  </a:moveTo>
                  <a:lnTo>
                    <a:pt x="732875" y="50799"/>
                  </a:lnTo>
                  <a:lnTo>
                    <a:pt x="745575" y="50800"/>
                  </a:lnTo>
                  <a:lnTo>
                    <a:pt x="745575" y="25400"/>
                  </a:lnTo>
                  <a:lnTo>
                    <a:pt x="732875" y="25399"/>
                  </a:lnTo>
                  <a:close/>
                </a:path>
                <a:path w="809625" h="76200">
                  <a:moveTo>
                    <a:pt x="732875" y="0"/>
                  </a:moveTo>
                  <a:lnTo>
                    <a:pt x="732875" y="25399"/>
                  </a:lnTo>
                  <a:lnTo>
                    <a:pt x="745575" y="25400"/>
                  </a:lnTo>
                  <a:lnTo>
                    <a:pt x="745575" y="50800"/>
                  </a:lnTo>
                  <a:lnTo>
                    <a:pt x="783677" y="50798"/>
                  </a:lnTo>
                  <a:lnTo>
                    <a:pt x="809075" y="38100"/>
                  </a:lnTo>
                  <a:lnTo>
                    <a:pt x="732875" y="0"/>
                  </a:lnTo>
                  <a:close/>
                </a:path>
                <a:path w="809625" h="76200">
                  <a:moveTo>
                    <a:pt x="0" y="25398"/>
                  </a:moveTo>
                  <a:lnTo>
                    <a:pt x="0" y="50798"/>
                  </a:lnTo>
                  <a:lnTo>
                    <a:pt x="732875" y="50799"/>
                  </a:lnTo>
                  <a:lnTo>
                    <a:pt x="73287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9182" y="3759484"/>
              <a:ext cx="429829" cy="50798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68480" y="3976188"/>
              <a:ext cx="919480" cy="76200"/>
            </a:xfrm>
            <a:custGeom>
              <a:avLst/>
              <a:gdLst/>
              <a:ahLst/>
              <a:cxnLst/>
              <a:rect l="l" t="t" r="r" b="b"/>
              <a:pathLst>
                <a:path w="919479" h="76200">
                  <a:moveTo>
                    <a:pt x="843106" y="0"/>
                  </a:moveTo>
                  <a:lnTo>
                    <a:pt x="843106" y="76200"/>
                  </a:lnTo>
                  <a:lnTo>
                    <a:pt x="893907" y="50800"/>
                  </a:lnTo>
                  <a:lnTo>
                    <a:pt x="855807" y="50800"/>
                  </a:lnTo>
                  <a:lnTo>
                    <a:pt x="855807" y="25400"/>
                  </a:lnTo>
                  <a:lnTo>
                    <a:pt x="893904" y="25400"/>
                  </a:lnTo>
                  <a:lnTo>
                    <a:pt x="843106" y="0"/>
                  </a:lnTo>
                  <a:close/>
                </a:path>
                <a:path w="919479" h="76200">
                  <a:moveTo>
                    <a:pt x="843106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843106" y="50800"/>
                  </a:lnTo>
                  <a:lnTo>
                    <a:pt x="843106" y="25400"/>
                  </a:lnTo>
                  <a:close/>
                </a:path>
                <a:path w="919479" h="76200">
                  <a:moveTo>
                    <a:pt x="893904" y="25400"/>
                  </a:moveTo>
                  <a:lnTo>
                    <a:pt x="855807" y="25400"/>
                  </a:lnTo>
                  <a:lnTo>
                    <a:pt x="855807" y="50800"/>
                  </a:lnTo>
                  <a:lnTo>
                    <a:pt x="893907" y="50800"/>
                  </a:lnTo>
                  <a:lnTo>
                    <a:pt x="919306" y="38101"/>
                  </a:lnTo>
                  <a:lnTo>
                    <a:pt x="893904" y="254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BC7086AD-9875-7416-315A-E1A90DB9D6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</a:t>
            </a:r>
            <a:r>
              <a:rPr spc="-35" dirty="0"/>
              <a:t>m</a:t>
            </a:r>
            <a:r>
              <a:rPr spc="114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50" y="2593339"/>
            <a:ext cx="3912870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Run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Unit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Tests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Multi-Branch</a:t>
            </a:r>
            <a:r>
              <a:rPr sz="2400" spc="-1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Pipelines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Failure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Blocks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B96A3-F20E-8B72-1BAD-AC1C005F92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0165-29A7-955C-09A7-A86995CB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B5A2F-695F-4D02-C07C-1F316FD2D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60A48-B099-5FE2-106A-3CD19EE70C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0C87A-D02A-28E9-AFCE-F5C9D416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2" y="304529"/>
            <a:ext cx="11263336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677285">
              <a:lnSpc>
                <a:spcPct val="100000"/>
              </a:lnSpc>
              <a:spcBef>
                <a:spcPts val="720"/>
              </a:spcBef>
            </a:pPr>
            <a:r>
              <a:rPr spc="45" dirty="0"/>
              <a:t>Build</a:t>
            </a:r>
            <a:r>
              <a:rPr spc="-140" dirty="0"/>
              <a:t> </a:t>
            </a:r>
            <a:r>
              <a:rPr spc="5" dirty="0"/>
              <a:t>the</a:t>
            </a:r>
            <a:r>
              <a:rPr spc="-145" dirty="0"/>
              <a:t> </a:t>
            </a:r>
            <a:r>
              <a:rPr spc="15" dirty="0"/>
              <a:t>Container</a:t>
            </a:r>
          </a:p>
          <a:p>
            <a:pPr marL="4206240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4206240" algn="l"/>
                <a:tab pos="4206875" algn="l"/>
              </a:tabLst>
            </a:pPr>
            <a:r>
              <a:rPr spc="-10" dirty="0"/>
              <a:t>Running</a:t>
            </a:r>
            <a:r>
              <a:rPr spc="-140" dirty="0"/>
              <a:t> </a:t>
            </a:r>
            <a:r>
              <a:rPr spc="-45" dirty="0"/>
              <a:t>Shell</a:t>
            </a:r>
            <a:r>
              <a:rPr spc="-140" dirty="0"/>
              <a:t> </a:t>
            </a:r>
            <a:r>
              <a:rPr spc="-40" dirty="0"/>
              <a:t>in</a:t>
            </a:r>
            <a:r>
              <a:rPr spc="-135" dirty="0"/>
              <a:t> </a:t>
            </a:r>
            <a:r>
              <a:rPr spc="5" dirty="0"/>
              <a:t>Pipeline</a:t>
            </a:r>
            <a:r>
              <a:rPr spc="-125" dirty="0"/>
              <a:t> </a:t>
            </a:r>
            <a:r>
              <a:rPr spc="-5" dirty="0"/>
              <a:t>Scripts</a:t>
            </a:r>
          </a:p>
          <a:p>
            <a:pPr marL="3677285">
              <a:lnSpc>
                <a:spcPct val="100000"/>
              </a:lnSpc>
              <a:spcBef>
                <a:spcPts val="1825"/>
              </a:spcBef>
            </a:pPr>
            <a:r>
              <a:rPr dirty="0"/>
              <a:t>Run</a:t>
            </a:r>
            <a:r>
              <a:rPr spc="-150" dirty="0"/>
              <a:t> </a:t>
            </a:r>
            <a:r>
              <a:rPr spc="20" dirty="0"/>
              <a:t>Unit</a:t>
            </a:r>
            <a:r>
              <a:rPr spc="-140" dirty="0"/>
              <a:t> </a:t>
            </a:r>
            <a:r>
              <a:rPr spc="-55" dirty="0"/>
              <a:t>Tests</a:t>
            </a:r>
          </a:p>
          <a:p>
            <a:pPr marL="4206240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4206240" algn="l"/>
                <a:tab pos="4206875" algn="l"/>
              </a:tabLst>
            </a:pPr>
            <a:r>
              <a:rPr spc="-20" dirty="0"/>
              <a:t>Multi-Branch</a:t>
            </a:r>
            <a:r>
              <a:rPr spc="-150" dirty="0"/>
              <a:t> </a:t>
            </a:r>
            <a:r>
              <a:rPr dirty="0"/>
              <a:t>Pipelines</a:t>
            </a:r>
          </a:p>
          <a:p>
            <a:pPr marL="4206240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4206240" algn="l"/>
                <a:tab pos="4206875" algn="l"/>
              </a:tabLst>
            </a:pPr>
            <a:r>
              <a:rPr dirty="0"/>
              <a:t>Fail</a:t>
            </a:r>
            <a:r>
              <a:rPr spc="-170" dirty="0"/>
              <a:t> </a:t>
            </a:r>
            <a:r>
              <a:rPr spc="25" dirty="0"/>
              <a:t>Blocks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460D4-FAC1-21E2-0012-F831BC591D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7761" y="517651"/>
            <a:ext cx="3509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Course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Pipeline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4629" y="2385099"/>
            <a:ext cx="7771130" cy="3684904"/>
            <a:chOff x="3714629" y="2385099"/>
            <a:chExt cx="7771130" cy="36849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629" y="3095623"/>
              <a:ext cx="1725851" cy="12382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7780" y="2385099"/>
              <a:ext cx="1604010" cy="1342390"/>
            </a:xfrm>
            <a:custGeom>
              <a:avLst/>
              <a:gdLst/>
              <a:ahLst/>
              <a:cxnLst/>
              <a:rect l="l" t="t" r="r" b="b"/>
              <a:pathLst>
                <a:path w="1604009" h="1342389">
                  <a:moveTo>
                    <a:pt x="795357" y="1316949"/>
                  </a:moveTo>
                  <a:lnTo>
                    <a:pt x="0" y="1316949"/>
                  </a:lnTo>
                  <a:lnTo>
                    <a:pt x="0" y="1342349"/>
                  </a:lnTo>
                  <a:lnTo>
                    <a:pt x="815072" y="1342349"/>
                  </a:lnTo>
                  <a:lnTo>
                    <a:pt x="820757" y="1336663"/>
                  </a:lnTo>
                  <a:lnTo>
                    <a:pt x="820757" y="1329649"/>
                  </a:lnTo>
                  <a:lnTo>
                    <a:pt x="795357" y="1329649"/>
                  </a:lnTo>
                  <a:lnTo>
                    <a:pt x="795357" y="1316949"/>
                  </a:lnTo>
                  <a:close/>
                </a:path>
                <a:path w="1604009" h="1342389">
                  <a:moveTo>
                    <a:pt x="1527215" y="25400"/>
                  </a:moveTo>
                  <a:lnTo>
                    <a:pt x="801043" y="25400"/>
                  </a:lnTo>
                  <a:lnTo>
                    <a:pt x="795357" y="31087"/>
                  </a:lnTo>
                  <a:lnTo>
                    <a:pt x="795357" y="1329649"/>
                  </a:lnTo>
                  <a:lnTo>
                    <a:pt x="808057" y="1316949"/>
                  </a:lnTo>
                  <a:lnTo>
                    <a:pt x="820757" y="1316949"/>
                  </a:lnTo>
                  <a:lnTo>
                    <a:pt x="820757" y="50800"/>
                  </a:lnTo>
                  <a:lnTo>
                    <a:pt x="808057" y="50800"/>
                  </a:lnTo>
                  <a:lnTo>
                    <a:pt x="820757" y="38100"/>
                  </a:lnTo>
                  <a:lnTo>
                    <a:pt x="1527215" y="38100"/>
                  </a:lnTo>
                  <a:lnTo>
                    <a:pt x="1527215" y="25400"/>
                  </a:lnTo>
                  <a:close/>
                </a:path>
                <a:path w="1604009" h="1342389">
                  <a:moveTo>
                    <a:pt x="820757" y="1316949"/>
                  </a:moveTo>
                  <a:lnTo>
                    <a:pt x="808057" y="1316949"/>
                  </a:lnTo>
                  <a:lnTo>
                    <a:pt x="795357" y="1329649"/>
                  </a:lnTo>
                  <a:lnTo>
                    <a:pt x="820757" y="1329649"/>
                  </a:lnTo>
                  <a:lnTo>
                    <a:pt x="820757" y="1316949"/>
                  </a:lnTo>
                  <a:close/>
                </a:path>
                <a:path w="1604009" h="1342389">
                  <a:moveTo>
                    <a:pt x="1527215" y="0"/>
                  </a:moveTo>
                  <a:lnTo>
                    <a:pt x="1527215" y="76200"/>
                  </a:lnTo>
                  <a:lnTo>
                    <a:pt x="1578015" y="50800"/>
                  </a:lnTo>
                  <a:lnTo>
                    <a:pt x="1539915" y="50800"/>
                  </a:lnTo>
                  <a:lnTo>
                    <a:pt x="1539915" y="25400"/>
                  </a:lnTo>
                  <a:lnTo>
                    <a:pt x="1578015" y="25400"/>
                  </a:lnTo>
                  <a:lnTo>
                    <a:pt x="1527215" y="0"/>
                  </a:lnTo>
                  <a:close/>
                </a:path>
                <a:path w="1604009" h="1342389">
                  <a:moveTo>
                    <a:pt x="820757" y="38100"/>
                  </a:moveTo>
                  <a:lnTo>
                    <a:pt x="808057" y="50800"/>
                  </a:lnTo>
                  <a:lnTo>
                    <a:pt x="820757" y="50800"/>
                  </a:lnTo>
                  <a:lnTo>
                    <a:pt x="820757" y="38100"/>
                  </a:lnTo>
                  <a:close/>
                </a:path>
                <a:path w="1604009" h="1342389">
                  <a:moveTo>
                    <a:pt x="1527215" y="38100"/>
                  </a:moveTo>
                  <a:lnTo>
                    <a:pt x="820757" y="38100"/>
                  </a:lnTo>
                  <a:lnTo>
                    <a:pt x="820757" y="50800"/>
                  </a:lnTo>
                  <a:lnTo>
                    <a:pt x="1527215" y="50800"/>
                  </a:lnTo>
                  <a:lnTo>
                    <a:pt x="1527215" y="38100"/>
                  </a:lnTo>
                  <a:close/>
                </a:path>
                <a:path w="1604009" h="1342389">
                  <a:moveTo>
                    <a:pt x="1578015" y="25400"/>
                  </a:moveTo>
                  <a:lnTo>
                    <a:pt x="1539915" y="25400"/>
                  </a:lnTo>
                  <a:lnTo>
                    <a:pt x="1539915" y="50800"/>
                  </a:lnTo>
                  <a:lnTo>
                    <a:pt x="1578015" y="50800"/>
                  </a:lnTo>
                  <a:lnTo>
                    <a:pt x="1603415" y="38100"/>
                  </a:lnTo>
                  <a:lnTo>
                    <a:pt x="1578015" y="254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1195" y="4048123"/>
              <a:ext cx="1725849" cy="20217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40480" y="3702048"/>
              <a:ext cx="1591310" cy="1395095"/>
            </a:xfrm>
            <a:custGeom>
              <a:avLst/>
              <a:gdLst/>
              <a:ahLst/>
              <a:cxnLst/>
              <a:rect l="l" t="t" r="r" b="b"/>
              <a:pathLst>
                <a:path w="1591309" h="1395095">
                  <a:moveTo>
                    <a:pt x="1514515" y="1318856"/>
                  </a:moveTo>
                  <a:lnTo>
                    <a:pt x="1514515" y="1395056"/>
                  </a:lnTo>
                  <a:lnTo>
                    <a:pt x="1565315" y="1369656"/>
                  </a:lnTo>
                  <a:lnTo>
                    <a:pt x="1527215" y="1369656"/>
                  </a:lnTo>
                  <a:lnTo>
                    <a:pt x="1527215" y="1344256"/>
                  </a:lnTo>
                  <a:lnTo>
                    <a:pt x="1565315" y="1344256"/>
                  </a:lnTo>
                  <a:lnTo>
                    <a:pt x="1514515" y="1318856"/>
                  </a:lnTo>
                  <a:close/>
                </a:path>
                <a:path w="1591309" h="1395095">
                  <a:moveTo>
                    <a:pt x="782657" y="12699"/>
                  </a:moveTo>
                  <a:lnTo>
                    <a:pt x="782657" y="1363971"/>
                  </a:lnTo>
                  <a:lnTo>
                    <a:pt x="788343" y="1369656"/>
                  </a:lnTo>
                  <a:lnTo>
                    <a:pt x="1514515" y="1369656"/>
                  </a:lnTo>
                  <a:lnTo>
                    <a:pt x="1514515" y="1356956"/>
                  </a:lnTo>
                  <a:lnTo>
                    <a:pt x="808057" y="1356956"/>
                  </a:lnTo>
                  <a:lnTo>
                    <a:pt x="795357" y="1344256"/>
                  </a:lnTo>
                  <a:lnTo>
                    <a:pt x="808057" y="1344256"/>
                  </a:lnTo>
                  <a:lnTo>
                    <a:pt x="808057" y="25399"/>
                  </a:lnTo>
                  <a:lnTo>
                    <a:pt x="795357" y="25399"/>
                  </a:lnTo>
                  <a:lnTo>
                    <a:pt x="782657" y="12699"/>
                  </a:lnTo>
                  <a:close/>
                </a:path>
                <a:path w="1591309" h="1395095">
                  <a:moveTo>
                    <a:pt x="1565315" y="1344256"/>
                  </a:moveTo>
                  <a:lnTo>
                    <a:pt x="1527215" y="1344256"/>
                  </a:lnTo>
                  <a:lnTo>
                    <a:pt x="1527215" y="1369656"/>
                  </a:lnTo>
                  <a:lnTo>
                    <a:pt x="1565315" y="1369656"/>
                  </a:lnTo>
                  <a:lnTo>
                    <a:pt x="1590715" y="1356956"/>
                  </a:lnTo>
                  <a:lnTo>
                    <a:pt x="1565315" y="1344256"/>
                  </a:lnTo>
                  <a:close/>
                </a:path>
                <a:path w="1591309" h="1395095">
                  <a:moveTo>
                    <a:pt x="808057" y="1344256"/>
                  </a:moveTo>
                  <a:lnTo>
                    <a:pt x="795357" y="1344256"/>
                  </a:lnTo>
                  <a:lnTo>
                    <a:pt x="808057" y="1356956"/>
                  </a:lnTo>
                  <a:lnTo>
                    <a:pt x="808057" y="1344256"/>
                  </a:lnTo>
                  <a:close/>
                </a:path>
                <a:path w="1591309" h="1395095">
                  <a:moveTo>
                    <a:pt x="1514515" y="1344256"/>
                  </a:moveTo>
                  <a:lnTo>
                    <a:pt x="808057" y="1344256"/>
                  </a:lnTo>
                  <a:lnTo>
                    <a:pt x="808057" y="1356956"/>
                  </a:lnTo>
                  <a:lnTo>
                    <a:pt x="1514515" y="1356956"/>
                  </a:lnTo>
                  <a:lnTo>
                    <a:pt x="1514515" y="1344256"/>
                  </a:lnTo>
                  <a:close/>
                </a:path>
                <a:path w="1591309" h="1395095">
                  <a:moveTo>
                    <a:pt x="802372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782657" y="25399"/>
                  </a:lnTo>
                  <a:lnTo>
                    <a:pt x="782657" y="12699"/>
                  </a:lnTo>
                  <a:lnTo>
                    <a:pt x="808057" y="12699"/>
                  </a:lnTo>
                  <a:lnTo>
                    <a:pt x="808057" y="5685"/>
                  </a:lnTo>
                  <a:lnTo>
                    <a:pt x="802372" y="0"/>
                  </a:lnTo>
                  <a:close/>
                </a:path>
                <a:path w="1591309" h="1395095">
                  <a:moveTo>
                    <a:pt x="808057" y="12699"/>
                  </a:moveTo>
                  <a:lnTo>
                    <a:pt x="782657" y="12699"/>
                  </a:lnTo>
                  <a:lnTo>
                    <a:pt x="795357" y="25399"/>
                  </a:lnTo>
                  <a:lnTo>
                    <a:pt x="808057" y="25399"/>
                  </a:lnTo>
                  <a:lnTo>
                    <a:pt x="808057" y="1269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7931" y="2952750"/>
              <a:ext cx="1417557" cy="1524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57044" y="2410510"/>
              <a:ext cx="1311275" cy="2661285"/>
            </a:xfrm>
            <a:custGeom>
              <a:avLst/>
              <a:gdLst/>
              <a:ahLst/>
              <a:cxnLst/>
              <a:rect l="l" t="t" r="r" b="b"/>
              <a:pathLst>
                <a:path w="1311275" h="2661285">
                  <a:moveTo>
                    <a:pt x="1310881" y="1304239"/>
                  </a:moveTo>
                  <a:lnTo>
                    <a:pt x="1285481" y="1291539"/>
                  </a:lnTo>
                  <a:lnTo>
                    <a:pt x="1234681" y="1266139"/>
                  </a:lnTo>
                  <a:lnTo>
                    <a:pt x="1234681" y="1291539"/>
                  </a:lnTo>
                  <a:lnTo>
                    <a:pt x="668134" y="1291539"/>
                  </a:lnTo>
                  <a:lnTo>
                    <a:pt x="668134" y="25400"/>
                  </a:lnTo>
                  <a:lnTo>
                    <a:pt x="668134" y="12700"/>
                  </a:lnTo>
                  <a:lnTo>
                    <a:pt x="668134" y="5676"/>
                  </a:lnTo>
                  <a:lnTo>
                    <a:pt x="662457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642734" y="25400"/>
                  </a:lnTo>
                  <a:lnTo>
                    <a:pt x="642734" y="1297228"/>
                  </a:lnTo>
                  <a:lnTo>
                    <a:pt x="642734" y="1311262"/>
                  </a:lnTo>
                  <a:lnTo>
                    <a:pt x="642734" y="2635796"/>
                  </a:lnTo>
                  <a:lnTo>
                    <a:pt x="0" y="2635796"/>
                  </a:lnTo>
                  <a:lnTo>
                    <a:pt x="0" y="2661196"/>
                  </a:lnTo>
                  <a:lnTo>
                    <a:pt x="662457" y="2661196"/>
                  </a:lnTo>
                  <a:lnTo>
                    <a:pt x="668134" y="2655519"/>
                  </a:lnTo>
                  <a:lnTo>
                    <a:pt x="668134" y="2648496"/>
                  </a:lnTo>
                  <a:lnTo>
                    <a:pt x="668134" y="2635796"/>
                  </a:lnTo>
                  <a:lnTo>
                    <a:pt x="668134" y="1316939"/>
                  </a:lnTo>
                  <a:lnTo>
                    <a:pt x="1234681" y="1316939"/>
                  </a:lnTo>
                  <a:lnTo>
                    <a:pt x="1234681" y="1342339"/>
                  </a:lnTo>
                  <a:lnTo>
                    <a:pt x="1285481" y="1316939"/>
                  </a:lnTo>
                  <a:lnTo>
                    <a:pt x="1310881" y="13042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25448" y="2851824"/>
            <a:ext cx="2865755" cy="1725930"/>
            <a:chOff x="725448" y="2851824"/>
            <a:chExt cx="2865755" cy="172593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48" y="2851824"/>
              <a:ext cx="1725851" cy="17258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51299" y="3676651"/>
              <a:ext cx="1139825" cy="76200"/>
            </a:xfrm>
            <a:custGeom>
              <a:avLst/>
              <a:gdLst/>
              <a:ahLst/>
              <a:cxnLst/>
              <a:rect l="l" t="t" r="r" b="b"/>
              <a:pathLst>
                <a:path w="1139825" h="76200">
                  <a:moveTo>
                    <a:pt x="1063425" y="50799"/>
                  </a:moveTo>
                  <a:lnTo>
                    <a:pt x="1063425" y="76200"/>
                  </a:lnTo>
                  <a:lnTo>
                    <a:pt x="1114225" y="50800"/>
                  </a:lnTo>
                  <a:lnTo>
                    <a:pt x="1063425" y="50799"/>
                  </a:lnTo>
                  <a:close/>
                </a:path>
                <a:path w="1139825" h="76200">
                  <a:moveTo>
                    <a:pt x="1063425" y="25399"/>
                  </a:moveTo>
                  <a:lnTo>
                    <a:pt x="1063425" y="50799"/>
                  </a:lnTo>
                  <a:lnTo>
                    <a:pt x="1076125" y="50800"/>
                  </a:lnTo>
                  <a:lnTo>
                    <a:pt x="1076125" y="25400"/>
                  </a:lnTo>
                  <a:lnTo>
                    <a:pt x="1063425" y="25399"/>
                  </a:lnTo>
                  <a:close/>
                </a:path>
                <a:path w="1139825" h="76200">
                  <a:moveTo>
                    <a:pt x="1063425" y="0"/>
                  </a:moveTo>
                  <a:lnTo>
                    <a:pt x="1063425" y="25399"/>
                  </a:lnTo>
                  <a:lnTo>
                    <a:pt x="1076125" y="25400"/>
                  </a:lnTo>
                  <a:lnTo>
                    <a:pt x="1076125" y="50800"/>
                  </a:lnTo>
                  <a:lnTo>
                    <a:pt x="1114228" y="50798"/>
                  </a:lnTo>
                  <a:lnTo>
                    <a:pt x="1139625" y="38100"/>
                  </a:lnTo>
                  <a:lnTo>
                    <a:pt x="1063425" y="0"/>
                  </a:lnTo>
                  <a:close/>
                </a:path>
                <a:path w="1139825" h="76200">
                  <a:moveTo>
                    <a:pt x="0" y="25398"/>
                  </a:moveTo>
                  <a:lnTo>
                    <a:pt x="0" y="50798"/>
                  </a:lnTo>
                  <a:lnTo>
                    <a:pt x="1063425" y="50799"/>
                  </a:lnTo>
                  <a:lnTo>
                    <a:pt x="106342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6107" y="1572602"/>
            <a:ext cx="1405333" cy="171352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E801054-4467-51C7-E34A-2A316E4E2D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854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pipeline</a:t>
            </a:r>
            <a:r>
              <a:rPr sz="2000" spc="-7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agent</a:t>
            </a:r>
            <a:r>
              <a:rPr sz="2000" spc="-10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any </a:t>
            </a:r>
            <a:r>
              <a:rPr sz="2000" spc="-118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stages</a:t>
            </a:r>
            <a:r>
              <a:rPr sz="2000" spc="-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659379"/>
            <a:ext cx="45974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stage('Hello</a:t>
            </a:r>
            <a:r>
              <a:rPr sz="2000" spc="-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World’)</a:t>
            </a:r>
            <a:r>
              <a:rPr sz="20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steps</a:t>
            </a:r>
            <a:r>
              <a:rPr sz="2000" spc="-7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echo</a:t>
            </a: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'Hello</a:t>
            </a:r>
            <a:r>
              <a:rPr sz="2000" spc="-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World’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107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7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nk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D52E9-6930-9DBC-2649-21EC144965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854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pipeline</a:t>
            </a:r>
            <a:r>
              <a:rPr sz="2000" spc="-7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agent</a:t>
            </a:r>
            <a:r>
              <a:rPr sz="2000" spc="-10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any </a:t>
            </a:r>
            <a:r>
              <a:rPr sz="2000" spc="-118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stages</a:t>
            </a:r>
            <a:r>
              <a:rPr sz="2000" spc="-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659379"/>
            <a:ext cx="64262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stage('Hello</a:t>
            </a:r>
            <a:r>
              <a:rPr sz="2000" spc="-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World’)</a:t>
            </a:r>
            <a:r>
              <a:rPr sz="20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steps</a:t>
            </a:r>
            <a:r>
              <a:rPr sz="2000" spc="-7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sh(script:</a:t>
            </a:r>
            <a:r>
              <a:rPr sz="2000" spc="-3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'echo</a:t>
            </a:r>
            <a:r>
              <a:rPr sz="2000" spc="-3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Hello</a:t>
            </a:r>
            <a:r>
              <a:rPr sz="2000" spc="-3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World')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107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7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nk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C78E5-99DE-E095-38C4-75AD59B8C6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854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pipeline</a:t>
            </a:r>
            <a:r>
              <a:rPr sz="2000" spc="-7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agent</a:t>
            </a:r>
            <a:r>
              <a:rPr sz="2000" spc="-10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any </a:t>
            </a:r>
            <a:r>
              <a:rPr sz="2000" spc="-118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stages</a:t>
            </a:r>
            <a:r>
              <a:rPr sz="2000" spc="-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659379"/>
            <a:ext cx="82550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stage('Hello</a:t>
            </a:r>
            <a:r>
              <a:rPr sz="2000" spc="-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World’)</a:t>
            </a:r>
            <a:r>
              <a:rPr sz="20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steps</a:t>
            </a:r>
            <a:r>
              <a:rPr sz="2000" spc="-7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pwsh(script:</a:t>
            </a:r>
            <a:r>
              <a:rPr sz="2000" spc="-3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'Write-Output</a:t>
            </a:r>
            <a:r>
              <a:rPr sz="2000" spc="-3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"Hello</a:t>
            </a:r>
            <a:r>
              <a:rPr sz="2000" spc="-3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/>
                <a:cs typeface="Courier New"/>
              </a:rPr>
              <a:t>World“’)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107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7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nk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4F851-6E77-5175-3A49-43B385C88A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</a:t>
            </a:r>
            <a:r>
              <a:rPr spc="-35" dirty="0"/>
              <a:t>m</a:t>
            </a:r>
            <a:r>
              <a:rPr spc="114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50" y="2815843"/>
            <a:ext cx="546989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Build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Container</a:t>
            </a:r>
            <a:endParaRPr sz="24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2A9FBC"/>
                </a:solidFill>
                <a:latin typeface="Lucida Sans Unicode"/>
                <a:cs typeface="Lucida Sans Unicode"/>
              </a:rPr>
              <a:t>-	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Running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shell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scripts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pipelines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5933D-25B5-525B-1290-BFA66C3FF3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7761" y="517651"/>
            <a:ext cx="3509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Course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Pipeline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4629" y="2385099"/>
            <a:ext cx="7771130" cy="3684904"/>
            <a:chOff x="3714629" y="2385099"/>
            <a:chExt cx="7771130" cy="36849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629" y="3095623"/>
              <a:ext cx="1725851" cy="12382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7780" y="2385099"/>
              <a:ext cx="1604010" cy="1342390"/>
            </a:xfrm>
            <a:custGeom>
              <a:avLst/>
              <a:gdLst/>
              <a:ahLst/>
              <a:cxnLst/>
              <a:rect l="l" t="t" r="r" b="b"/>
              <a:pathLst>
                <a:path w="1604009" h="1342389">
                  <a:moveTo>
                    <a:pt x="795357" y="1316949"/>
                  </a:moveTo>
                  <a:lnTo>
                    <a:pt x="0" y="1316949"/>
                  </a:lnTo>
                  <a:lnTo>
                    <a:pt x="0" y="1342349"/>
                  </a:lnTo>
                  <a:lnTo>
                    <a:pt x="815072" y="1342349"/>
                  </a:lnTo>
                  <a:lnTo>
                    <a:pt x="820757" y="1336663"/>
                  </a:lnTo>
                  <a:lnTo>
                    <a:pt x="820757" y="1329649"/>
                  </a:lnTo>
                  <a:lnTo>
                    <a:pt x="795357" y="1329649"/>
                  </a:lnTo>
                  <a:lnTo>
                    <a:pt x="795357" y="1316949"/>
                  </a:lnTo>
                  <a:close/>
                </a:path>
                <a:path w="1604009" h="1342389">
                  <a:moveTo>
                    <a:pt x="1527215" y="25400"/>
                  </a:moveTo>
                  <a:lnTo>
                    <a:pt x="801043" y="25400"/>
                  </a:lnTo>
                  <a:lnTo>
                    <a:pt x="795357" y="31087"/>
                  </a:lnTo>
                  <a:lnTo>
                    <a:pt x="795357" y="1329649"/>
                  </a:lnTo>
                  <a:lnTo>
                    <a:pt x="808057" y="1316949"/>
                  </a:lnTo>
                  <a:lnTo>
                    <a:pt x="820757" y="1316949"/>
                  </a:lnTo>
                  <a:lnTo>
                    <a:pt x="820757" y="50800"/>
                  </a:lnTo>
                  <a:lnTo>
                    <a:pt x="808057" y="50800"/>
                  </a:lnTo>
                  <a:lnTo>
                    <a:pt x="820757" y="38100"/>
                  </a:lnTo>
                  <a:lnTo>
                    <a:pt x="1527215" y="38100"/>
                  </a:lnTo>
                  <a:lnTo>
                    <a:pt x="1527215" y="25400"/>
                  </a:lnTo>
                  <a:close/>
                </a:path>
                <a:path w="1604009" h="1342389">
                  <a:moveTo>
                    <a:pt x="820757" y="1316949"/>
                  </a:moveTo>
                  <a:lnTo>
                    <a:pt x="808057" y="1316949"/>
                  </a:lnTo>
                  <a:lnTo>
                    <a:pt x="795357" y="1329649"/>
                  </a:lnTo>
                  <a:lnTo>
                    <a:pt x="820757" y="1329649"/>
                  </a:lnTo>
                  <a:lnTo>
                    <a:pt x="820757" y="1316949"/>
                  </a:lnTo>
                  <a:close/>
                </a:path>
                <a:path w="1604009" h="1342389">
                  <a:moveTo>
                    <a:pt x="1527215" y="0"/>
                  </a:moveTo>
                  <a:lnTo>
                    <a:pt x="1527215" y="76200"/>
                  </a:lnTo>
                  <a:lnTo>
                    <a:pt x="1578015" y="50800"/>
                  </a:lnTo>
                  <a:lnTo>
                    <a:pt x="1539915" y="50800"/>
                  </a:lnTo>
                  <a:lnTo>
                    <a:pt x="1539915" y="25400"/>
                  </a:lnTo>
                  <a:lnTo>
                    <a:pt x="1578015" y="25400"/>
                  </a:lnTo>
                  <a:lnTo>
                    <a:pt x="1527215" y="0"/>
                  </a:lnTo>
                  <a:close/>
                </a:path>
                <a:path w="1604009" h="1342389">
                  <a:moveTo>
                    <a:pt x="820757" y="38100"/>
                  </a:moveTo>
                  <a:lnTo>
                    <a:pt x="808057" y="50800"/>
                  </a:lnTo>
                  <a:lnTo>
                    <a:pt x="820757" y="50800"/>
                  </a:lnTo>
                  <a:lnTo>
                    <a:pt x="820757" y="38100"/>
                  </a:lnTo>
                  <a:close/>
                </a:path>
                <a:path w="1604009" h="1342389">
                  <a:moveTo>
                    <a:pt x="1527215" y="38100"/>
                  </a:moveTo>
                  <a:lnTo>
                    <a:pt x="820757" y="38100"/>
                  </a:lnTo>
                  <a:lnTo>
                    <a:pt x="820757" y="50800"/>
                  </a:lnTo>
                  <a:lnTo>
                    <a:pt x="1527215" y="50800"/>
                  </a:lnTo>
                  <a:lnTo>
                    <a:pt x="1527215" y="38100"/>
                  </a:lnTo>
                  <a:close/>
                </a:path>
                <a:path w="1604009" h="1342389">
                  <a:moveTo>
                    <a:pt x="1578015" y="25400"/>
                  </a:moveTo>
                  <a:lnTo>
                    <a:pt x="1539915" y="25400"/>
                  </a:lnTo>
                  <a:lnTo>
                    <a:pt x="1539915" y="50800"/>
                  </a:lnTo>
                  <a:lnTo>
                    <a:pt x="1578015" y="50800"/>
                  </a:lnTo>
                  <a:lnTo>
                    <a:pt x="1603415" y="38100"/>
                  </a:lnTo>
                  <a:lnTo>
                    <a:pt x="1578015" y="254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1195" y="4048123"/>
              <a:ext cx="1725849" cy="20217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40480" y="3702048"/>
              <a:ext cx="1591310" cy="1395095"/>
            </a:xfrm>
            <a:custGeom>
              <a:avLst/>
              <a:gdLst/>
              <a:ahLst/>
              <a:cxnLst/>
              <a:rect l="l" t="t" r="r" b="b"/>
              <a:pathLst>
                <a:path w="1591309" h="1395095">
                  <a:moveTo>
                    <a:pt x="1514515" y="1318856"/>
                  </a:moveTo>
                  <a:lnTo>
                    <a:pt x="1514515" y="1395056"/>
                  </a:lnTo>
                  <a:lnTo>
                    <a:pt x="1565315" y="1369656"/>
                  </a:lnTo>
                  <a:lnTo>
                    <a:pt x="1527215" y="1369656"/>
                  </a:lnTo>
                  <a:lnTo>
                    <a:pt x="1527215" y="1344256"/>
                  </a:lnTo>
                  <a:lnTo>
                    <a:pt x="1565315" y="1344256"/>
                  </a:lnTo>
                  <a:lnTo>
                    <a:pt x="1514515" y="1318856"/>
                  </a:lnTo>
                  <a:close/>
                </a:path>
                <a:path w="1591309" h="1395095">
                  <a:moveTo>
                    <a:pt x="782657" y="12699"/>
                  </a:moveTo>
                  <a:lnTo>
                    <a:pt x="782657" y="1363971"/>
                  </a:lnTo>
                  <a:lnTo>
                    <a:pt x="788343" y="1369656"/>
                  </a:lnTo>
                  <a:lnTo>
                    <a:pt x="1514515" y="1369656"/>
                  </a:lnTo>
                  <a:lnTo>
                    <a:pt x="1514515" y="1356956"/>
                  </a:lnTo>
                  <a:lnTo>
                    <a:pt x="808057" y="1356956"/>
                  </a:lnTo>
                  <a:lnTo>
                    <a:pt x="795357" y="1344256"/>
                  </a:lnTo>
                  <a:lnTo>
                    <a:pt x="808057" y="1344256"/>
                  </a:lnTo>
                  <a:lnTo>
                    <a:pt x="808057" y="25399"/>
                  </a:lnTo>
                  <a:lnTo>
                    <a:pt x="795357" y="25399"/>
                  </a:lnTo>
                  <a:lnTo>
                    <a:pt x="782657" y="12699"/>
                  </a:lnTo>
                  <a:close/>
                </a:path>
                <a:path w="1591309" h="1395095">
                  <a:moveTo>
                    <a:pt x="1565315" y="1344256"/>
                  </a:moveTo>
                  <a:lnTo>
                    <a:pt x="1527215" y="1344256"/>
                  </a:lnTo>
                  <a:lnTo>
                    <a:pt x="1527215" y="1369656"/>
                  </a:lnTo>
                  <a:lnTo>
                    <a:pt x="1565315" y="1369656"/>
                  </a:lnTo>
                  <a:lnTo>
                    <a:pt x="1590715" y="1356956"/>
                  </a:lnTo>
                  <a:lnTo>
                    <a:pt x="1565315" y="1344256"/>
                  </a:lnTo>
                  <a:close/>
                </a:path>
                <a:path w="1591309" h="1395095">
                  <a:moveTo>
                    <a:pt x="808057" y="1344256"/>
                  </a:moveTo>
                  <a:lnTo>
                    <a:pt x="795357" y="1344256"/>
                  </a:lnTo>
                  <a:lnTo>
                    <a:pt x="808057" y="1356956"/>
                  </a:lnTo>
                  <a:lnTo>
                    <a:pt x="808057" y="1344256"/>
                  </a:lnTo>
                  <a:close/>
                </a:path>
                <a:path w="1591309" h="1395095">
                  <a:moveTo>
                    <a:pt x="1514515" y="1344256"/>
                  </a:moveTo>
                  <a:lnTo>
                    <a:pt x="808057" y="1344256"/>
                  </a:lnTo>
                  <a:lnTo>
                    <a:pt x="808057" y="1356956"/>
                  </a:lnTo>
                  <a:lnTo>
                    <a:pt x="1514515" y="1356956"/>
                  </a:lnTo>
                  <a:lnTo>
                    <a:pt x="1514515" y="1344256"/>
                  </a:lnTo>
                  <a:close/>
                </a:path>
                <a:path w="1591309" h="1395095">
                  <a:moveTo>
                    <a:pt x="802372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782657" y="25399"/>
                  </a:lnTo>
                  <a:lnTo>
                    <a:pt x="782657" y="12699"/>
                  </a:lnTo>
                  <a:lnTo>
                    <a:pt x="808057" y="12699"/>
                  </a:lnTo>
                  <a:lnTo>
                    <a:pt x="808057" y="5685"/>
                  </a:lnTo>
                  <a:lnTo>
                    <a:pt x="802372" y="0"/>
                  </a:lnTo>
                  <a:close/>
                </a:path>
                <a:path w="1591309" h="1395095">
                  <a:moveTo>
                    <a:pt x="808057" y="12699"/>
                  </a:moveTo>
                  <a:lnTo>
                    <a:pt x="782657" y="12699"/>
                  </a:lnTo>
                  <a:lnTo>
                    <a:pt x="795357" y="25399"/>
                  </a:lnTo>
                  <a:lnTo>
                    <a:pt x="808057" y="25399"/>
                  </a:lnTo>
                  <a:lnTo>
                    <a:pt x="808057" y="1269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7931" y="2952750"/>
              <a:ext cx="1417557" cy="1524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57044" y="2410510"/>
              <a:ext cx="1311275" cy="2661285"/>
            </a:xfrm>
            <a:custGeom>
              <a:avLst/>
              <a:gdLst/>
              <a:ahLst/>
              <a:cxnLst/>
              <a:rect l="l" t="t" r="r" b="b"/>
              <a:pathLst>
                <a:path w="1311275" h="2661285">
                  <a:moveTo>
                    <a:pt x="1310881" y="1304239"/>
                  </a:moveTo>
                  <a:lnTo>
                    <a:pt x="1285481" y="1291539"/>
                  </a:lnTo>
                  <a:lnTo>
                    <a:pt x="1234681" y="1266139"/>
                  </a:lnTo>
                  <a:lnTo>
                    <a:pt x="1234681" y="1291539"/>
                  </a:lnTo>
                  <a:lnTo>
                    <a:pt x="668134" y="1291539"/>
                  </a:lnTo>
                  <a:lnTo>
                    <a:pt x="668134" y="25400"/>
                  </a:lnTo>
                  <a:lnTo>
                    <a:pt x="668134" y="12700"/>
                  </a:lnTo>
                  <a:lnTo>
                    <a:pt x="668134" y="5676"/>
                  </a:lnTo>
                  <a:lnTo>
                    <a:pt x="662457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642734" y="25400"/>
                  </a:lnTo>
                  <a:lnTo>
                    <a:pt x="642734" y="1297228"/>
                  </a:lnTo>
                  <a:lnTo>
                    <a:pt x="642734" y="1311262"/>
                  </a:lnTo>
                  <a:lnTo>
                    <a:pt x="642734" y="2635796"/>
                  </a:lnTo>
                  <a:lnTo>
                    <a:pt x="0" y="2635796"/>
                  </a:lnTo>
                  <a:lnTo>
                    <a:pt x="0" y="2661196"/>
                  </a:lnTo>
                  <a:lnTo>
                    <a:pt x="662457" y="2661196"/>
                  </a:lnTo>
                  <a:lnTo>
                    <a:pt x="668134" y="2655519"/>
                  </a:lnTo>
                  <a:lnTo>
                    <a:pt x="668134" y="2648496"/>
                  </a:lnTo>
                  <a:lnTo>
                    <a:pt x="668134" y="2635796"/>
                  </a:lnTo>
                  <a:lnTo>
                    <a:pt x="668134" y="1316939"/>
                  </a:lnTo>
                  <a:lnTo>
                    <a:pt x="1234681" y="1316939"/>
                  </a:lnTo>
                  <a:lnTo>
                    <a:pt x="1234681" y="1342339"/>
                  </a:lnTo>
                  <a:lnTo>
                    <a:pt x="1285481" y="1316939"/>
                  </a:lnTo>
                  <a:lnTo>
                    <a:pt x="1310881" y="13042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25423" y="2849879"/>
            <a:ext cx="2865755" cy="1728470"/>
            <a:chOff x="725423" y="2849879"/>
            <a:chExt cx="2865755" cy="172847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23" y="2849879"/>
              <a:ext cx="1728216" cy="17282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51299" y="3676651"/>
              <a:ext cx="1139825" cy="76200"/>
            </a:xfrm>
            <a:custGeom>
              <a:avLst/>
              <a:gdLst/>
              <a:ahLst/>
              <a:cxnLst/>
              <a:rect l="l" t="t" r="r" b="b"/>
              <a:pathLst>
                <a:path w="1139825" h="76200">
                  <a:moveTo>
                    <a:pt x="1063425" y="50799"/>
                  </a:moveTo>
                  <a:lnTo>
                    <a:pt x="1063425" y="76200"/>
                  </a:lnTo>
                  <a:lnTo>
                    <a:pt x="1114225" y="50800"/>
                  </a:lnTo>
                  <a:lnTo>
                    <a:pt x="1063425" y="50799"/>
                  </a:lnTo>
                  <a:close/>
                </a:path>
                <a:path w="1139825" h="76200">
                  <a:moveTo>
                    <a:pt x="1063425" y="25399"/>
                  </a:moveTo>
                  <a:lnTo>
                    <a:pt x="1063425" y="50799"/>
                  </a:lnTo>
                  <a:lnTo>
                    <a:pt x="1076125" y="50800"/>
                  </a:lnTo>
                  <a:lnTo>
                    <a:pt x="1076125" y="25400"/>
                  </a:lnTo>
                  <a:lnTo>
                    <a:pt x="1063425" y="25399"/>
                  </a:lnTo>
                  <a:close/>
                </a:path>
                <a:path w="1139825" h="76200">
                  <a:moveTo>
                    <a:pt x="1063425" y="0"/>
                  </a:moveTo>
                  <a:lnTo>
                    <a:pt x="1063425" y="25399"/>
                  </a:lnTo>
                  <a:lnTo>
                    <a:pt x="1076125" y="25400"/>
                  </a:lnTo>
                  <a:lnTo>
                    <a:pt x="1076125" y="50800"/>
                  </a:lnTo>
                  <a:lnTo>
                    <a:pt x="1114228" y="50798"/>
                  </a:lnTo>
                  <a:lnTo>
                    <a:pt x="1139625" y="38100"/>
                  </a:lnTo>
                  <a:lnTo>
                    <a:pt x="1063425" y="0"/>
                  </a:lnTo>
                  <a:close/>
                </a:path>
                <a:path w="1139825" h="76200">
                  <a:moveTo>
                    <a:pt x="0" y="25398"/>
                  </a:moveTo>
                  <a:lnTo>
                    <a:pt x="0" y="50798"/>
                  </a:lnTo>
                  <a:lnTo>
                    <a:pt x="1063425" y="50799"/>
                  </a:lnTo>
                  <a:lnTo>
                    <a:pt x="106342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6107" y="1572602"/>
            <a:ext cx="1405333" cy="171352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914A818-4E0E-7BB8-95B0-74D9DB2CDB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206" y="2671762"/>
            <a:ext cx="1919286" cy="15144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4507" y="1316272"/>
            <a:ext cx="1919286" cy="15144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0830" y="4502422"/>
            <a:ext cx="1222694" cy="14450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1189" y="4581156"/>
            <a:ext cx="1292165" cy="129216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77492" y="1550679"/>
            <a:ext cx="5551170" cy="3714750"/>
            <a:chOff x="3477492" y="1550679"/>
            <a:chExt cx="5551170" cy="371475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846" y="1550679"/>
              <a:ext cx="1292164" cy="104565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77488" y="2035416"/>
              <a:ext cx="5551170" cy="3230245"/>
            </a:xfrm>
            <a:custGeom>
              <a:avLst/>
              <a:gdLst/>
              <a:ahLst/>
              <a:cxnLst/>
              <a:rect l="l" t="t" r="r" b="b"/>
              <a:pathLst>
                <a:path w="5551170" h="3230245">
                  <a:moveTo>
                    <a:pt x="1643697" y="3191827"/>
                  </a:moveTo>
                  <a:lnTo>
                    <a:pt x="1618297" y="3179127"/>
                  </a:lnTo>
                  <a:lnTo>
                    <a:pt x="1567497" y="3153727"/>
                  </a:lnTo>
                  <a:lnTo>
                    <a:pt x="1567497" y="3179127"/>
                  </a:lnTo>
                  <a:lnTo>
                    <a:pt x="834720" y="3179127"/>
                  </a:lnTo>
                  <a:lnTo>
                    <a:pt x="834720" y="1510461"/>
                  </a:lnTo>
                  <a:lnTo>
                    <a:pt x="834720" y="1497761"/>
                  </a:lnTo>
                  <a:lnTo>
                    <a:pt x="834720" y="1490751"/>
                  </a:lnTo>
                  <a:lnTo>
                    <a:pt x="834377" y="1490408"/>
                  </a:lnTo>
                  <a:lnTo>
                    <a:pt x="834377" y="1485061"/>
                  </a:lnTo>
                  <a:lnTo>
                    <a:pt x="834377" y="50800"/>
                  </a:lnTo>
                  <a:lnTo>
                    <a:pt x="1567154" y="50800"/>
                  </a:lnTo>
                  <a:lnTo>
                    <a:pt x="1567154" y="76200"/>
                  </a:lnTo>
                  <a:lnTo>
                    <a:pt x="1617954" y="50800"/>
                  </a:lnTo>
                  <a:lnTo>
                    <a:pt x="1643354" y="38100"/>
                  </a:lnTo>
                  <a:lnTo>
                    <a:pt x="1617954" y="25400"/>
                  </a:lnTo>
                  <a:lnTo>
                    <a:pt x="1567154" y="0"/>
                  </a:lnTo>
                  <a:lnTo>
                    <a:pt x="1567154" y="25400"/>
                  </a:lnTo>
                  <a:lnTo>
                    <a:pt x="814666" y="25400"/>
                  </a:lnTo>
                  <a:lnTo>
                    <a:pt x="808977" y="31089"/>
                  </a:lnTo>
                  <a:lnTo>
                    <a:pt x="808977" y="1485061"/>
                  </a:lnTo>
                  <a:lnTo>
                    <a:pt x="342" y="1485061"/>
                  </a:lnTo>
                  <a:lnTo>
                    <a:pt x="0" y="1485061"/>
                  </a:lnTo>
                  <a:lnTo>
                    <a:pt x="0" y="1510461"/>
                  </a:lnTo>
                  <a:lnTo>
                    <a:pt x="342" y="1510461"/>
                  </a:lnTo>
                  <a:lnTo>
                    <a:pt x="809320" y="1510461"/>
                  </a:lnTo>
                  <a:lnTo>
                    <a:pt x="809320" y="3198838"/>
                  </a:lnTo>
                  <a:lnTo>
                    <a:pt x="815009" y="3204527"/>
                  </a:lnTo>
                  <a:lnTo>
                    <a:pt x="1567497" y="3204527"/>
                  </a:lnTo>
                  <a:lnTo>
                    <a:pt x="1567497" y="3229927"/>
                  </a:lnTo>
                  <a:lnTo>
                    <a:pt x="1618297" y="3204527"/>
                  </a:lnTo>
                  <a:lnTo>
                    <a:pt x="1643697" y="3191827"/>
                  </a:lnTo>
                  <a:close/>
                </a:path>
                <a:path w="5551170" h="3230245">
                  <a:moveTo>
                    <a:pt x="5237010" y="38100"/>
                  </a:moveTo>
                  <a:lnTo>
                    <a:pt x="5160810" y="0"/>
                  </a:lnTo>
                  <a:lnTo>
                    <a:pt x="5160810" y="25400"/>
                  </a:lnTo>
                  <a:lnTo>
                    <a:pt x="2935516" y="25400"/>
                  </a:lnTo>
                  <a:lnTo>
                    <a:pt x="2935516" y="50800"/>
                  </a:lnTo>
                  <a:lnTo>
                    <a:pt x="5160810" y="50800"/>
                  </a:lnTo>
                  <a:lnTo>
                    <a:pt x="5160810" y="76200"/>
                  </a:lnTo>
                  <a:lnTo>
                    <a:pt x="5211610" y="50800"/>
                  </a:lnTo>
                  <a:lnTo>
                    <a:pt x="5237010" y="38100"/>
                  </a:lnTo>
                  <a:close/>
                </a:path>
                <a:path w="5551170" h="3230245">
                  <a:moveTo>
                    <a:pt x="5550916" y="3191827"/>
                  </a:moveTo>
                  <a:lnTo>
                    <a:pt x="5474716" y="3153727"/>
                  </a:lnTo>
                  <a:lnTo>
                    <a:pt x="5474716" y="3179127"/>
                  </a:lnTo>
                  <a:lnTo>
                    <a:pt x="2935859" y="3179127"/>
                  </a:lnTo>
                  <a:lnTo>
                    <a:pt x="2935859" y="3204527"/>
                  </a:lnTo>
                  <a:lnTo>
                    <a:pt x="5474716" y="3204527"/>
                  </a:lnTo>
                  <a:lnTo>
                    <a:pt x="5474716" y="3229927"/>
                  </a:lnTo>
                  <a:lnTo>
                    <a:pt x="5525516" y="3204527"/>
                  </a:lnTo>
                  <a:lnTo>
                    <a:pt x="5550916" y="3191827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07871" y="517651"/>
            <a:ext cx="4288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-90" dirty="0">
                <a:solidFill>
                  <a:srgbClr val="404040"/>
                </a:solidFill>
              </a:rPr>
              <a:t>i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75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65" dirty="0">
                <a:solidFill>
                  <a:srgbClr val="404040"/>
                </a:solidFill>
              </a:rPr>
              <a:t>W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30" dirty="0">
                <a:solidFill>
                  <a:srgbClr val="404040"/>
                </a:solidFill>
              </a:rPr>
              <a:t>f</a:t>
            </a:r>
            <a:r>
              <a:rPr spc="-90" dirty="0">
                <a:solidFill>
                  <a:srgbClr val="404040"/>
                </a:solidFill>
              </a:rPr>
              <a:t>l</a:t>
            </a:r>
            <a:r>
              <a:rPr spc="15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w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C288E4-2E45-B885-9320-196F4C230E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143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Lucida Sans Unicode</vt:lpstr>
      <vt:lpstr>Verdana</vt:lpstr>
      <vt:lpstr>Office Theme</vt:lpstr>
      <vt:lpstr>Building and Testing Code</vt:lpstr>
      <vt:lpstr>Overview</vt:lpstr>
      <vt:lpstr>Course Pipeline</vt:lpstr>
      <vt:lpstr>pipeline { agent any  stages {</vt:lpstr>
      <vt:lpstr>pipeline { agent any  stages {</vt:lpstr>
      <vt:lpstr>pipeline { agent any  stages {</vt:lpstr>
      <vt:lpstr>Demo</vt:lpstr>
      <vt:lpstr>Course Pipeline</vt:lpstr>
      <vt:lpstr>Unit Test Workflow</vt:lpstr>
      <vt:lpstr>Multi-Branch Unit Test Workflow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Testing Code</dc:title>
  <cp:lastModifiedBy>Admin</cp:lastModifiedBy>
  <cp:revision>2</cp:revision>
  <dcterms:created xsi:type="dcterms:W3CDTF">2023-11-02T21:19:26Z</dcterms:created>
  <dcterms:modified xsi:type="dcterms:W3CDTF">2023-11-02T22:06:41Z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LastSaved">
    <vt:filetime>2023-11-02T00:00:00Z</vt:filetime>
  </property>
</Properties>
</file>