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576C-A5E5-4B82-AD0B-FB937A9F1D7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EE59C-83D2-41AD-8098-B48472F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137731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73FC-8CCB-4ED1-9D6F-566AC23A393B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B9F-C923-42E2-9133-87A91C1C1ADC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4C0B-8D35-4670-9EE0-3A9DBCA444E6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38F8-186C-4E18-9FB7-B67A32F50DE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744-F52F-4477-974A-7AC3947D2025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2896" y="511555"/>
            <a:ext cx="6178550" cy="5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26435"/>
            <a:ext cx="5969000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A517-20D7-480B-9534-6DD09E4F12A0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34148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715">
              <a:lnSpc>
                <a:spcPts val="4580"/>
              </a:lnSpc>
              <a:spcBef>
                <a:spcPts val="935"/>
              </a:spcBef>
            </a:pPr>
            <a:r>
              <a:rPr sz="4500" spc="-195" dirty="0">
                <a:solidFill>
                  <a:srgbClr val="171717"/>
                </a:solidFill>
              </a:rPr>
              <a:t>Integrating</a:t>
            </a:r>
            <a:r>
              <a:rPr sz="4500" spc="-380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Container</a:t>
            </a:r>
            <a:r>
              <a:rPr sz="4500" spc="-370" dirty="0">
                <a:solidFill>
                  <a:srgbClr val="171717"/>
                </a:solidFill>
              </a:rPr>
              <a:t> </a:t>
            </a:r>
            <a:r>
              <a:rPr sz="4500" spc="-145" dirty="0">
                <a:solidFill>
                  <a:srgbClr val="171717"/>
                </a:solidFill>
              </a:rPr>
              <a:t>Security</a:t>
            </a:r>
            <a:r>
              <a:rPr sz="4500" spc="-375" dirty="0">
                <a:solidFill>
                  <a:srgbClr val="171717"/>
                </a:solidFill>
              </a:rPr>
              <a:t> </a:t>
            </a:r>
            <a:r>
              <a:rPr sz="4500" spc="-25" dirty="0">
                <a:solidFill>
                  <a:srgbClr val="171717"/>
                </a:solidFill>
              </a:rPr>
              <a:t>and </a:t>
            </a:r>
            <a:r>
              <a:rPr sz="4500" spc="-10" dirty="0">
                <a:solidFill>
                  <a:srgbClr val="171717"/>
                </a:solidFill>
              </a:rPr>
              <a:t>Compliance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304B55-4ED0-D5AB-79F6-4F49CBFCEC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31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Run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Trivy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Against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Container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16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Anchore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3" y="2352547"/>
            <a:ext cx="5878195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Open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Features</a:t>
            </a:r>
            <a:endParaRPr sz="2400">
              <a:latin typeface="Verdana"/>
              <a:cs typeface="Verdana"/>
            </a:endParaRPr>
          </a:p>
          <a:p>
            <a:pPr marL="12700" marR="1263015">
              <a:lnSpc>
                <a:spcPct val="163300"/>
              </a:lnSpc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Anchore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Vulnerability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Policy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Scanner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z="24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https://github.com/anchore/anchore-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engine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75" y="2262187"/>
            <a:ext cx="3810000" cy="23336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32C4-89B1-FB06-3D99-23B7FFA16E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7345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260" dirty="0"/>
              <a:t> </a:t>
            </a:r>
            <a:r>
              <a:rPr spc="-10" dirty="0"/>
              <a:t>Anchore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705" y="1025522"/>
            <a:ext cx="1929025" cy="2168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13673" y="3214115"/>
            <a:ext cx="1104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Anchore Engine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1705" y="2097202"/>
            <a:ext cx="9507855" cy="3829050"/>
            <a:chOff x="1101705" y="2097202"/>
            <a:chExt cx="9507855" cy="38290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9712" y="2519438"/>
              <a:ext cx="1929025" cy="212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705" y="3926371"/>
              <a:ext cx="1929025" cy="19993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9852" y="2582355"/>
              <a:ext cx="1099405" cy="19993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30728" y="2097214"/>
              <a:ext cx="6479540" cy="2841625"/>
            </a:xfrm>
            <a:custGeom>
              <a:avLst/>
              <a:gdLst/>
              <a:ahLst/>
              <a:cxnLst/>
              <a:rect l="l" t="t" r="r" b="b"/>
              <a:pathLst>
                <a:path w="6479540" h="2841625">
                  <a:moveTo>
                    <a:pt x="2848978" y="1485011"/>
                  </a:moveTo>
                  <a:lnTo>
                    <a:pt x="2823578" y="1472311"/>
                  </a:lnTo>
                  <a:lnTo>
                    <a:pt x="2772778" y="1446911"/>
                  </a:lnTo>
                  <a:lnTo>
                    <a:pt x="2772778" y="1472311"/>
                  </a:lnTo>
                  <a:lnTo>
                    <a:pt x="1437182" y="1472311"/>
                  </a:lnTo>
                  <a:lnTo>
                    <a:pt x="1437182" y="25400"/>
                  </a:lnTo>
                  <a:lnTo>
                    <a:pt x="1437182" y="12700"/>
                  </a:lnTo>
                  <a:lnTo>
                    <a:pt x="1437182" y="5676"/>
                  </a:lnTo>
                  <a:lnTo>
                    <a:pt x="1431505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1411782" y="25400"/>
                  </a:lnTo>
                  <a:lnTo>
                    <a:pt x="1411782" y="1477987"/>
                  </a:lnTo>
                  <a:lnTo>
                    <a:pt x="1411782" y="1492021"/>
                  </a:lnTo>
                  <a:lnTo>
                    <a:pt x="1411782" y="2816148"/>
                  </a:lnTo>
                  <a:lnTo>
                    <a:pt x="0" y="2816148"/>
                  </a:lnTo>
                  <a:lnTo>
                    <a:pt x="0" y="2841548"/>
                  </a:lnTo>
                  <a:lnTo>
                    <a:pt x="1431505" y="2841548"/>
                  </a:lnTo>
                  <a:lnTo>
                    <a:pt x="1437182" y="2835872"/>
                  </a:lnTo>
                  <a:lnTo>
                    <a:pt x="1437182" y="2828848"/>
                  </a:lnTo>
                  <a:lnTo>
                    <a:pt x="1437182" y="2816148"/>
                  </a:lnTo>
                  <a:lnTo>
                    <a:pt x="1437182" y="1497711"/>
                  </a:lnTo>
                  <a:lnTo>
                    <a:pt x="2772778" y="1497711"/>
                  </a:lnTo>
                  <a:lnTo>
                    <a:pt x="2772778" y="1523098"/>
                  </a:lnTo>
                  <a:lnTo>
                    <a:pt x="2823578" y="1497711"/>
                  </a:lnTo>
                  <a:lnTo>
                    <a:pt x="2848978" y="1485011"/>
                  </a:lnTo>
                  <a:close/>
                </a:path>
                <a:path w="6479540" h="2841625">
                  <a:moveTo>
                    <a:pt x="6479121" y="1484845"/>
                  </a:moveTo>
                  <a:lnTo>
                    <a:pt x="6453721" y="1472145"/>
                  </a:lnTo>
                  <a:lnTo>
                    <a:pt x="6402921" y="1446745"/>
                  </a:lnTo>
                  <a:lnTo>
                    <a:pt x="6402921" y="1472145"/>
                  </a:lnTo>
                  <a:lnTo>
                    <a:pt x="4778006" y="1472311"/>
                  </a:lnTo>
                  <a:lnTo>
                    <a:pt x="4778006" y="1497711"/>
                  </a:lnTo>
                  <a:lnTo>
                    <a:pt x="6402921" y="1497545"/>
                  </a:lnTo>
                  <a:lnTo>
                    <a:pt x="6402921" y="1522945"/>
                  </a:lnTo>
                  <a:lnTo>
                    <a:pt x="6479121" y="148484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0855" y="4686300"/>
            <a:ext cx="160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Anchore</a:t>
            </a:r>
            <a:r>
              <a:rPr sz="2000" spc="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CLI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3285" y="6030467"/>
            <a:ext cx="122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3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Anchore Database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1062" y="4686300"/>
            <a:ext cx="1277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940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Scan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D12F16-36C7-6163-4656-16F986E534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2204" y="4058411"/>
            <a:ext cx="9017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Write-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"blackdentech/jenkins-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course"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anchore_images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anchore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'anchore_images'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Anchore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(Windows)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Anchore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C342B-8D80-35B0-B477-8E71CC4E8B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2204" y="4058411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echo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"blackdentech/jenkins-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course"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anchore_images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anchore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'anchore_images'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93177" y="517651"/>
            <a:ext cx="471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Anchore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(Linux)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Anchore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97A50-A57B-C8F8-08F9-4C9E44B840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stage('Run</a:t>
            </a:r>
            <a:r>
              <a:rPr spc="-50" dirty="0"/>
              <a:t> </a:t>
            </a:r>
            <a:r>
              <a:rPr dirty="0"/>
              <a:t>Anchore')</a:t>
            </a:r>
            <a:r>
              <a:rPr spc="-45" dirty="0"/>
              <a:t> </a:t>
            </a:r>
            <a:r>
              <a:rPr spc="-50" dirty="0"/>
              <a:t>{</a:t>
            </a: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dirty="0"/>
              <a:t>steps</a:t>
            </a:r>
            <a:r>
              <a:rPr spc="-25" dirty="0"/>
              <a:t> </a:t>
            </a:r>
            <a:r>
              <a:rPr spc="-50" dirty="0"/>
              <a:t>{</a:t>
            </a: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dirty="0"/>
              <a:t>anchore</a:t>
            </a:r>
            <a:r>
              <a:rPr spc="-30" dirty="0"/>
              <a:t> </a:t>
            </a:r>
            <a:r>
              <a:rPr dirty="0"/>
              <a:t>name:</a:t>
            </a:r>
            <a:r>
              <a:rPr spc="-30" dirty="0"/>
              <a:t> </a:t>
            </a:r>
            <a:r>
              <a:rPr spc="-10" dirty="0"/>
              <a:t>'anchore_images’</a:t>
            </a: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0" dirty="0"/>
              <a:t>}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0" dirty="0"/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Anchore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Anchore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6878-F853-BE7F-2EF2-37598D6EA7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624141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A9FBC"/>
                </a:solidFill>
                <a:latin typeface="Verdana"/>
                <a:cs typeface="Verdana"/>
              </a:rPr>
              <a:t>Install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Configure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Anchore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Plugin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Run</a:t>
            </a:r>
            <a:r>
              <a:rPr sz="2400" spc="-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Anchore</a:t>
            </a:r>
            <a:r>
              <a:rPr sz="2400" spc="-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Against</a:t>
            </a:r>
            <a:r>
              <a:rPr sz="2400" spc="-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Container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442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Sequential</a:t>
            </a:r>
            <a:r>
              <a:rPr spc="-245" dirty="0"/>
              <a:t> </a:t>
            </a:r>
            <a:r>
              <a:rPr spc="-35" dirty="0"/>
              <a:t>Stages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147" y="2671762"/>
            <a:ext cx="1919287" cy="15144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6356" y="2671762"/>
            <a:ext cx="1919286" cy="15144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7565" y="2674142"/>
            <a:ext cx="1919287" cy="1509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9633" y="4207764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421" y="4207764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5209" y="4207764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2177" y="5487211"/>
            <a:ext cx="9523095" cy="76200"/>
          </a:xfrm>
          <a:custGeom>
            <a:avLst/>
            <a:gdLst/>
            <a:ahLst/>
            <a:cxnLst/>
            <a:rect l="l" t="t" r="r" b="b"/>
            <a:pathLst>
              <a:path w="9523095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2994" y="52930"/>
                </a:lnTo>
                <a:lnTo>
                  <a:pt x="11160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3636" y="50800"/>
                </a:lnTo>
                <a:lnTo>
                  <a:pt x="38100" y="50800"/>
                </a:lnTo>
                <a:lnTo>
                  <a:pt x="38100" y="25400"/>
                </a:lnTo>
                <a:lnTo>
                  <a:pt x="73636" y="254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  <a:path w="9523095" h="76200">
                <a:moveTo>
                  <a:pt x="9484674" y="0"/>
                </a:moveTo>
                <a:lnTo>
                  <a:pt x="9469844" y="2994"/>
                </a:lnTo>
                <a:lnTo>
                  <a:pt x="9457733" y="11159"/>
                </a:lnTo>
                <a:lnTo>
                  <a:pt x="9449568" y="23270"/>
                </a:lnTo>
                <a:lnTo>
                  <a:pt x="9446574" y="38100"/>
                </a:lnTo>
                <a:lnTo>
                  <a:pt x="9449568" y="52930"/>
                </a:lnTo>
                <a:lnTo>
                  <a:pt x="9457733" y="65040"/>
                </a:lnTo>
                <a:lnTo>
                  <a:pt x="9469844" y="73205"/>
                </a:lnTo>
                <a:lnTo>
                  <a:pt x="9484674" y="76200"/>
                </a:lnTo>
                <a:lnTo>
                  <a:pt x="9499505" y="73205"/>
                </a:lnTo>
                <a:lnTo>
                  <a:pt x="9511615" y="65040"/>
                </a:lnTo>
                <a:lnTo>
                  <a:pt x="9519780" y="52929"/>
                </a:lnTo>
                <a:lnTo>
                  <a:pt x="9520210" y="50800"/>
                </a:lnTo>
                <a:lnTo>
                  <a:pt x="9484674" y="50800"/>
                </a:lnTo>
                <a:lnTo>
                  <a:pt x="9484674" y="25400"/>
                </a:lnTo>
                <a:lnTo>
                  <a:pt x="9520210" y="25400"/>
                </a:lnTo>
                <a:lnTo>
                  <a:pt x="9519780" y="23269"/>
                </a:lnTo>
                <a:lnTo>
                  <a:pt x="9511614" y="11159"/>
                </a:lnTo>
                <a:lnTo>
                  <a:pt x="9499504" y="2994"/>
                </a:lnTo>
                <a:lnTo>
                  <a:pt x="9484674" y="0"/>
                </a:lnTo>
                <a:close/>
              </a:path>
              <a:path w="9523095" h="76200">
                <a:moveTo>
                  <a:pt x="73636" y="25400"/>
                </a:moveTo>
                <a:lnTo>
                  <a:pt x="38100" y="25400"/>
                </a:lnTo>
                <a:lnTo>
                  <a:pt x="38100" y="50800"/>
                </a:lnTo>
                <a:lnTo>
                  <a:pt x="73636" y="50800"/>
                </a:lnTo>
                <a:lnTo>
                  <a:pt x="76200" y="38100"/>
                </a:lnTo>
                <a:lnTo>
                  <a:pt x="73636" y="25400"/>
                </a:lnTo>
                <a:close/>
              </a:path>
              <a:path w="9523095" h="76200">
                <a:moveTo>
                  <a:pt x="9449138" y="25400"/>
                </a:moveTo>
                <a:lnTo>
                  <a:pt x="73636" y="25400"/>
                </a:lnTo>
                <a:lnTo>
                  <a:pt x="76200" y="38100"/>
                </a:lnTo>
                <a:lnTo>
                  <a:pt x="73636" y="50800"/>
                </a:lnTo>
                <a:lnTo>
                  <a:pt x="9449138" y="50800"/>
                </a:lnTo>
                <a:lnTo>
                  <a:pt x="9446574" y="38100"/>
                </a:lnTo>
                <a:lnTo>
                  <a:pt x="9449138" y="25400"/>
                </a:lnTo>
                <a:close/>
              </a:path>
              <a:path w="9523095" h="76200">
                <a:moveTo>
                  <a:pt x="9520210" y="25400"/>
                </a:moveTo>
                <a:lnTo>
                  <a:pt x="9484674" y="25400"/>
                </a:lnTo>
                <a:lnTo>
                  <a:pt x="9484674" y="50800"/>
                </a:lnTo>
                <a:lnTo>
                  <a:pt x="9520210" y="50800"/>
                </a:lnTo>
                <a:lnTo>
                  <a:pt x="9522774" y="38100"/>
                </a:lnTo>
                <a:lnTo>
                  <a:pt x="9520210" y="25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2415" y="5606796"/>
            <a:ext cx="1350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65" dirty="0">
                <a:solidFill>
                  <a:srgbClr val="404040"/>
                </a:solidFill>
                <a:latin typeface="Verdana"/>
                <a:cs typeface="Verdana"/>
              </a:rPr>
              <a:t>15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16086" y="3390901"/>
            <a:ext cx="1426210" cy="76200"/>
          </a:xfrm>
          <a:custGeom>
            <a:avLst/>
            <a:gdLst/>
            <a:ahLst/>
            <a:cxnLst/>
            <a:rect l="l" t="t" r="r" b="b"/>
            <a:pathLst>
              <a:path w="1426210" h="76200">
                <a:moveTo>
                  <a:pt x="1349827" y="0"/>
                </a:moveTo>
                <a:lnTo>
                  <a:pt x="1349827" y="76200"/>
                </a:lnTo>
                <a:lnTo>
                  <a:pt x="1400627" y="50800"/>
                </a:lnTo>
                <a:lnTo>
                  <a:pt x="1362527" y="50800"/>
                </a:lnTo>
                <a:lnTo>
                  <a:pt x="1362527" y="25400"/>
                </a:lnTo>
                <a:lnTo>
                  <a:pt x="1400627" y="25400"/>
                </a:lnTo>
                <a:lnTo>
                  <a:pt x="1349827" y="0"/>
                </a:lnTo>
                <a:close/>
              </a:path>
              <a:path w="1426210" h="76200">
                <a:moveTo>
                  <a:pt x="0" y="25398"/>
                </a:moveTo>
                <a:lnTo>
                  <a:pt x="0" y="50798"/>
                </a:lnTo>
                <a:lnTo>
                  <a:pt x="1362527" y="50800"/>
                </a:lnTo>
                <a:lnTo>
                  <a:pt x="1349827" y="50800"/>
                </a:lnTo>
                <a:lnTo>
                  <a:pt x="1349827" y="25400"/>
                </a:lnTo>
                <a:lnTo>
                  <a:pt x="1362527" y="25400"/>
                </a:lnTo>
                <a:lnTo>
                  <a:pt x="0" y="25398"/>
                </a:lnTo>
                <a:close/>
              </a:path>
              <a:path w="1426210" h="76200">
                <a:moveTo>
                  <a:pt x="1400627" y="25400"/>
                </a:moveTo>
                <a:lnTo>
                  <a:pt x="1362527" y="25400"/>
                </a:lnTo>
                <a:lnTo>
                  <a:pt x="1362527" y="50800"/>
                </a:lnTo>
                <a:lnTo>
                  <a:pt x="1400629" y="50798"/>
                </a:lnTo>
                <a:lnTo>
                  <a:pt x="1426027" y="38100"/>
                </a:lnTo>
                <a:lnTo>
                  <a:pt x="1400627" y="25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1657" y="3390901"/>
            <a:ext cx="1426210" cy="76200"/>
          </a:xfrm>
          <a:custGeom>
            <a:avLst/>
            <a:gdLst/>
            <a:ahLst/>
            <a:cxnLst/>
            <a:rect l="l" t="t" r="r" b="b"/>
            <a:pathLst>
              <a:path w="1426209" h="76200">
                <a:moveTo>
                  <a:pt x="1349828" y="0"/>
                </a:moveTo>
                <a:lnTo>
                  <a:pt x="1349828" y="76200"/>
                </a:lnTo>
                <a:lnTo>
                  <a:pt x="1400628" y="50800"/>
                </a:lnTo>
                <a:lnTo>
                  <a:pt x="1362527" y="50800"/>
                </a:lnTo>
                <a:lnTo>
                  <a:pt x="1362527" y="25400"/>
                </a:lnTo>
                <a:lnTo>
                  <a:pt x="1400628" y="25400"/>
                </a:lnTo>
                <a:lnTo>
                  <a:pt x="1349828" y="0"/>
                </a:lnTo>
                <a:close/>
              </a:path>
              <a:path w="1426209" h="76200">
                <a:moveTo>
                  <a:pt x="0" y="25398"/>
                </a:moveTo>
                <a:lnTo>
                  <a:pt x="0" y="50798"/>
                </a:lnTo>
                <a:lnTo>
                  <a:pt x="1362527" y="50800"/>
                </a:lnTo>
                <a:lnTo>
                  <a:pt x="1349828" y="50800"/>
                </a:lnTo>
                <a:lnTo>
                  <a:pt x="1349828" y="25400"/>
                </a:lnTo>
                <a:lnTo>
                  <a:pt x="1362527" y="25400"/>
                </a:lnTo>
                <a:lnTo>
                  <a:pt x="0" y="25398"/>
                </a:lnTo>
                <a:close/>
              </a:path>
              <a:path w="1426209" h="76200">
                <a:moveTo>
                  <a:pt x="1400628" y="25400"/>
                </a:moveTo>
                <a:lnTo>
                  <a:pt x="1362527" y="25400"/>
                </a:lnTo>
                <a:lnTo>
                  <a:pt x="1362527" y="50800"/>
                </a:lnTo>
                <a:lnTo>
                  <a:pt x="1400630" y="50798"/>
                </a:lnTo>
                <a:lnTo>
                  <a:pt x="1426028" y="38100"/>
                </a:lnTo>
                <a:lnTo>
                  <a:pt x="1400628" y="25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08DF84-A2DD-EF6C-C551-E2423E50EB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836" y="517651"/>
            <a:ext cx="329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Parallel</a:t>
            </a:r>
            <a:r>
              <a:rPr spc="-195" dirty="0"/>
              <a:t> </a:t>
            </a:r>
            <a:r>
              <a:rPr spc="-25" dirty="0"/>
              <a:t>Stages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8185" y="1825335"/>
            <a:ext cx="7436484" cy="3429635"/>
            <a:chOff x="2338185" y="1825335"/>
            <a:chExt cx="7436484" cy="3429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185" y="2783925"/>
              <a:ext cx="1919287" cy="1514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5344" y="1825335"/>
              <a:ext cx="1919287" cy="1514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5344" y="3744682"/>
              <a:ext cx="1919287" cy="15097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72671" y="4317492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1411" y="3360420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5216" y="5934683"/>
            <a:ext cx="7517765" cy="76200"/>
          </a:xfrm>
          <a:custGeom>
            <a:avLst/>
            <a:gdLst/>
            <a:ahLst/>
            <a:cxnLst/>
            <a:rect l="l" t="t" r="r" b="b"/>
            <a:pathLst>
              <a:path w="7517765" h="76200">
                <a:moveTo>
                  <a:pt x="7479415" y="1"/>
                </a:moveTo>
                <a:lnTo>
                  <a:pt x="7464585" y="2995"/>
                </a:lnTo>
                <a:lnTo>
                  <a:pt x="7452475" y="11160"/>
                </a:lnTo>
                <a:lnTo>
                  <a:pt x="7444310" y="23270"/>
                </a:lnTo>
                <a:lnTo>
                  <a:pt x="7441315" y="38101"/>
                </a:lnTo>
                <a:lnTo>
                  <a:pt x="7444310" y="52931"/>
                </a:lnTo>
                <a:lnTo>
                  <a:pt x="7452475" y="65041"/>
                </a:lnTo>
                <a:lnTo>
                  <a:pt x="7464585" y="73206"/>
                </a:lnTo>
                <a:lnTo>
                  <a:pt x="7479420" y="76199"/>
                </a:lnTo>
                <a:lnTo>
                  <a:pt x="7494247" y="73205"/>
                </a:lnTo>
                <a:lnTo>
                  <a:pt x="7506357" y="65040"/>
                </a:lnTo>
                <a:lnTo>
                  <a:pt x="7514522" y="52930"/>
                </a:lnTo>
                <a:lnTo>
                  <a:pt x="7514951" y="50801"/>
                </a:lnTo>
                <a:lnTo>
                  <a:pt x="7479415" y="50801"/>
                </a:lnTo>
                <a:lnTo>
                  <a:pt x="7479415" y="25401"/>
                </a:lnTo>
                <a:lnTo>
                  <a:pt x="7514951" y="25401"/>
                </a:lnTo>
                <a:lnTo>
                  <a:pt x="7514521" y="23269"/>
                </a:lnTo>
                <a:lnTo>
                  <a:pt x="7506355" y="11159"/>
                </a:lnTo>
                <a:lnTo>
                  <a:pt x="7494241" y="2994"/>
                </a:lnTo>
                <a:lnTo>
                  <a:pt x="7479415" y="1"/>
                </a:lnTo>
                <a:close/>
              </a:path>
              <a:path w="7517765" h="76200">
                <a:moveTo>
                  <a:pt x="38099" y="0"/>
                </a:moveTo>
                <a:lnTo>
                  <a:pt x="23268" y="2995"/>
                </a:lnTo>
                <a:lnTo>
                  <a:pt x="11158" y="11160"/>
                </a:lnTo>
                <a:lnTo>
                  <a:pt x="2993" y="23270"/>
                </a:lnTo>
                <a:lnTo>
                  <a:pt x="0" y="38101"/>
                </a:lnTo>
                <a:lnTo>
                  <a:pt x="2994" y="52931"/>
                </a:lnTo>
                <a:lnTo>
                  <a:pt x="11160" y="65041"/>
                </a:lnTo>
                <a:lnTo>
                  <a:pt x="23274" y="73206"/>
                </a:lnTo>
                <a:lnTo>
                  <a:pt x="38099" y="76199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3635" y="50800"/>
                </a:lnTo>
                <a:lnTo>
                  <a:pt x="38099" y="50800"/>
                </a:lnTo>
                <a:lnTo>
                  <a:pt x="38099" y="25400"/>
                </a:lnTo>
                <a:lnTo>
                  <a:pt x="73635" y="254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099" y="0"/>
                </a:lnTo>
                <a:close/>
              </a:path>
              <a:path w="7517765" h="76200">
                <a:moveTo>
                  <a:pt x="73635" y="25400"/>
                </a:moveTo>
                <a:lnTo>
                  <a:pt x="76199" y="38101"/>
                </a:lnTo>
                <a:lnTo>
                  <a:pt x="73635" y="50800"/>
                </a:lnTo>
                <a:lnTo>
                  <a:pt x="7479415" y="50801"/>
                </a:lnTo>
                <a:lnTo>
                  <a:pt x="7443879" y="50800"/>
                </a:lnTo>
                <a:lnTo>
                  <a:pt x="7441316" y="38099"/>
                </a:lnTo>
                <a:lnTo>
                  <a:pt x="7443879" y="25401"/>
                </a:lnTo>
                <a:lnTo>
                  <a:pt x="7479415" y="25401"/>
                </a:lnTo>
                <a:lnTo>
                  <a:pt x="73635" y="25400"/>
                </a:lnTo>
                <a:close/>
              </a:path>
              <a:path w="7517765" h="76200">
                <a:moveTo>
                  <a:pt x="7514951" y="25401"/>
                </a:moveTo>
                <a:lnTo>
                  <a:pt x="7479415" y="25401"/>
                </a:lnTo>
                <a:lnTo>
                  <a:pt x="7479415" y="50801"/>
                </a:lnTo>
                <a:lnTo>
                  <a:pt x="7514952" y="50800"/>
                </a:lnTo>
                <a:lnTo>
                  <a:pt x="7517515" y="38099"/>
                </a:lnTo>
                <a:lnTo>
                  <a:pt x="7514951" y="25401"/>
                </a:lnTo>
                <a:close/>
              </a:path>
              <a:path w="7517765" h="76200">
                <a:moveTo>
                  <a:pt x="73635" y="25400"/>
                </a:moveTo>
                <a:lnTo>
                  <a:pt x="38099" y="25400"/>
                </a:lnTo>
                <a:lnTo>
                  <a:pt x="38099" y="50800"/>
                </a:lnTo>
                <a:lnTo>
                  <a:pt x="73635" y="50800"/>
                </a:lnTo>
                <a:lnTo>
                  <a:pt x="76199" y="38099"/>
                </a:lnTo>
                <a:lnTo>
                  <a:pt x="73635" y="25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715" y="5277611"/>
            <a:ext cx="398399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Minutes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57471" y="2544482"/>
            <a:ext cx="3597910" cy="1993264"/>
          </a:xfrm>
          <a:custGeom>
            <a:avLst/>
            <a:gdLst/>
            <a:ahLst/>
            <a:cxnLst/>
            <a:rect l="l" t="t" r="r" b="b"/>
            <a:pathLst>
              <a:path w="3597909" h="1993264">
                <a:moveTo>
                  <a:pt x="3597872" y="38100"/>
                </a:moveTo>
                <a:lnTo>
                  <a:pt x="3572472" y="25400"/>
                </a:lnTo>
                <a:lnTo>
                  <a:pt x="3521672" y="0"/>
                </a:lnTo>
                <a:lnTo>
                  <a:pt x="3521672" y="25400"/>
                </a:lnTo>
                <a:lnTo>
                  <a:pt x="1791919" y="25400"/>
                </a:lnTo>
                <a:lnTo>
                  <a:pt x="1786229" y="31076"/>
                </a:lnTo>
                <a:lnTo>
                  <a:pt x="1786229" y="983983"/>
                </a:lnTo>
                <a:lnTo>
                  <a:pt x="0" y="983983"/>
                </a:lnTo>
                <a:lnTo>
                  <a:pt x="0" y="1009383"/>
                </a:lnTo>
                <a:lnTo>
                  <a:pt x="1786229" y="1009383"/>
                </a:lnTo>
                <a:lnTo>
                  <a:pt x="1786229" y="1962073"/>
                </a:lnTo>
                <a:lnTo>
                  <a:pt x="1791919" y="1967763"/>
                </a:lnTo>
                <a:lnTo>
                  <a:pt x="3521672" y="1967763"/>
                </a:lnTo>
                <a:lnTo>
                  <a:pt x="3521672" y="1993163"/>
                </a:lnTo>
                <a:lnTo>
                  <a:pt x="3572472" y="1967763"/>
                </a:lnTo>
                <a:lnTo>
                  <a:pt x="3597872" y="1955063"/>
                </a:lnTo>
                <a:lnTo>
                  <a:pt x="3572472" y="1942363"/>
                </a:lnTo>
                <a:lnTo>
                  <a:pt x="3521672" y="1916963"/>
                </a:lnTo>
                <a:lnTo>
                  <a:pt x="3521672" y="1942363"/>
                </a:lnTo>
                <a:lnTo>
                  <a:pt x="1811629" y="1942363"/>
                </a:lnTo>
                <a:lnTo>
                  <a:pt x="1811629" y="50800"/>
                </a:lnTo>
                <a:lnTo>
                  <a:pt x="3521672" y="50800"/>
                </a:lnTo>
                <a:lnTo>
                  <a:pt x="3521672" y="76200"/>
                </a:lnTo>
                <a:lnTo>
                  <a:pt x="3572472" y="50800"/>
                </a:lnTo>
                <a:lnTo>
                  <a:pt x="3597872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F220B9-0AFB-76C7-9929-B163A6A545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836" y="517651"/>
            <a:ext cx="329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Parallel</a:t>
            </a:r>
            <a:r>
              <a:rPr spc="-195" dirty="0"/>
              <a:t> </a:t>
            </a:r>
            <a:r>
              <a:rPr spc="-25" dirty="0"/>
              <a:t>Stages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772" y="1272442"/>
            <a:ext cx="7436484" cy="4747895"/>
            <a:chOff x="700772" y="1272442"/>
            <a:chExt cx="7436484" cy="474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72" y="2783925"/>
              <a:ext cx="1919287" cy="1514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31" y="1272442"/>
              <a:ext cx="1919287" cy="1514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931" y="4510228"/>
              <a:ext cx="1919287" cy="15097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9103" y="4317492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0225" y="2808732"/>
            <a:ext cx="63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Push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6819" y="6042659"/>
            <a:ext cx="648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Trivy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0048" y="1991588"/>
            <a:ext cx="3597910" cy="3312160"/>
          </a:xfrm>
          <a:custGeom>
            <a:avLst/>
            <a:gdLst/>
            <a:ahLst/>
            <a:cxnLst/>
            <a:rect l="l" t="t" r="r" b="b"/>
            <a:pathLst>
              <a:path w="3597910" h="3312160">
                <a:moveTo>
                  <a:pt x="3597872" y="38100"/>
                </a:moveTo>
                <a:lnTo>
                  <a:pt x="3572472" y="25400"/>
                </a:lnTo>
                <a:lnTo>
                  <a:pt x="3521672" y="0"/>
                </a:lnTo>
                <a:lnTo>
                  <a:pt x="3521672" y="25400"/>
                </a:lnTo>
                <a:lnTo>
                  <a:pt x="1791931" y="25400"/>
                </a:lnTo>
                <a:lnTo>
                  <a:pt x="1786242" y="31076"/>
                </a:lnTo>
                <a:lnTo>
                  <a:pt x="1786242" y="1536877"/>
                </a:lnTo>
                <a:lnTo>
                  <a:pt x="0" y="1536877"/>
                </a:lnTo>
                <a:lnTo>
                  <a:pt x="0" y="1562277"/>
                </a:lnTo>
                <a:lnTo>
                  <a:pt x="1786242" y="1562277"/>
                </a:lnTo>
                <a:lnTo>
                  <a:pt x="1786242" y="3280511"/>
                </a:lnTo>
                <a:lnTo>
                  <a:pt x="1791931" y="3286201"/>
                </a:lnTo>
                <a:lnTo>
                  <a:pt x="3521672" y="3286201"/>
                </a:lnTo>
                <a:lnTo>
                  <a:pt x="3521672" y="3311601"/>
                </a:lnTo>
                <a:lnTo>
                  <a:pt x="3572472" y="3286201"/>
                </a:lnTo>
                <a:lnTo>
                  <a:pt x="3597872" y="3273501"/>
                </a:lnTo>
                <a:lnTo>
                  <a:pt x="3572472" y="3260801"/>
                </a:lnTo>
                <a:lnTo>
                  <a:pt x="3521672" y="3235401"/>
                </a:lnTo>
                <a:lnTo>
                  <a:pt x="3521672" y="3260801"/>
                </a:lnTo>
                <a:lnTo>
                  <a:pt x="1811642" y="3260801"/>
                </a:lnTo>
                <a:lnTo>
                  <a:pt x="1811642" y="50800"/>
                </a:lnTo>
                <a:lnTo>
                  <a:pt x="3521672" y="50800"/>
                </a:lnTo>
                <a:lnTo>
                  <a:pt x="3521672" y="76200"/>
                </a:lnTo>
                <a:lnTo>
                  <a:pt x="3572472" y="50800"/>
                </a:lnTo>
                <a:lnTo>
                  <a:pt x="3597872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80480" y="2501090"/>
            <a:ext cx="2105008" cy="185581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DBDFBF0-ED15-A77C-B4B7-13E6CB2220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50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</a:rPr>
              <a:t>Upload</a:t>
            </a:r>
            <a:r>
              <a:rPr sz="2400" spc="-6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Container</a:t>
            </a:r>
            <a:r>
              <a:rPr sz="2400" spc="-6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to</a:t>
            </a:r>
            <a:r>
              <a:rPr sz="2400" spc="-6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Registry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13348" y="2002027"/>
            <a:ext cx="5416550" cy="29851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53720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/>
              <a:buChar char="-"/>
              <a:tabLst>
                <a:tab pos="5537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Script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blocks</a:t>
            </a:r>
            <a:endParaRPr sz="2400">
              <a:latin typeface="Verdana"/>
              <a:cs typeface="Verdana"/>
            </a:endParaRPr>
          </a:p>
          <a:p>
            <a:pPr marL="5537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537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Advanced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docker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pipeline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Setup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r>
              <a:rPr sz="2400" baseline="24305" dirty="0">
                <a:solidFill>
                  <a:srgbClr val="F05A28"/>
                </a:solidFill>
                <a:latin typeface="Verdana"/>
                <a:cs typeface="Verdana"/>
              </a:rPr>
              <a:t>rd</a:t>
            </a:r>
            <a:r>
              <a:rPr sz="2400" spc="225" baseline="243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Party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Scanning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Tools</a:t>
            </a:r>
            <a:endParaRPr sz="2400">
              <a:latin typeface="Verdana"/>
              <a:cs typeface="Verdana"/>
            </a:endParaRPr>
          </a:p>
          <a:p>
            <a:pPr marL="553720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53720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Anchore</a:t>
            </a:r>
            <a:endParaRPr sz="2400">
              <a:latin typeface="Verdana"/>
              <a:cs typeface="Verdana"/>
            </a:endParaRPr>
          </a:p>
          <a:p>
            <a:pPr marL="5537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53720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Trivy</a:t>
            </a:r>
            <a:endParaRPr sz="2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Both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Scans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Parallel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D8AE-F632-C1A6-1CE6-2D462E55B5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836" y="517651"/>
            <a:ext cx="329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Parallel</a:t>
            </a:r>
            <a:r>
              <a:rPr spc="-195" dirty="0"/>
              <a:t> </a:t>
            </a:r>
            <a:r>
              <a:rPr spc="-25" dirty="0"/>
              <a:t>Stages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772" y="1272442"/>
            <a:ext cx="7436484" cy="4747895"/>
            <a:chOff x="700772" y="1272442"/>
            <a:chExt cx="7436484" cy="474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72" y="2783925"/>
              <a:ext cx="1919287" cy="1514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31" y="1272442"/>
              <a:ext cx="1919287" cy="1514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931" y="4510228"/>
              <a:ext cx="1919287" cy="15097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41487" y="4317492"/>
            <a:ext cx="63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Push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6610" y="2808732"/>
            <a:ext cx="1104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Anchore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6819" y="6042659"/>
            <a:ext cx="648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Trivy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0048" y="1991588"/>
            <a:ext cx="3597910" cy="3312160"/>
          </a:xfrm>
          <a:custGeom>
            <a:avLst/>
            <a:gdLst/>
            <a:ahLst/>
            <a:cxnLst/>
            <a:rect l="l" t="t" r="r" b="b"/>
            <a:pathLst>
              <a:path w="3597910" h="3312160">
                <a:moveTo>
                  <a:pt x="3597872" y="38100"/>
                </a:moveTo>
                <a:lnTo>
                  <a:pt x="3572472" y="25400"/>
                </a:lnTo>
                <a:lnTo>
                  <a:pt x="3521672" y="0"/>
                </a:lnTo>
                <a:lnTo>
                  <a:pt x="3521672" y="25400"/>
                </a:lnTo>
                <a:lnTo>
                  <a:pt x="1791931" y="25400"/>
                </a:lnTo>
                <a:lnTo>
                  <a:pt x="1786242" y="31076"/>
                </a:lnTo>
                <a:lnTo>
                  <a:pt x="1786242" y="1536877"/>
                </a:lnTo>
                <a:lnTo>
                  <a:pt x="0" y="1536877"/>
                </a:lnTo>
                <a:lnTo>
                  <a:pt x="0" y="1562277"/>
                </a:lnTo>
                <a:lnTo>
                  <a:pt x="1786242" y="1562277"/>
                </a:lnTo>
                <a:lnTo>
                  <a:pt x="1786242" y="3280511"/>
                </a:lnTo>
                <a:lnTo>
                  <a:pt x="1791931" y="3286201"/>
                </a:lnTo>
                <a:lnTo>
                  <a:pt x="3521672" y="3286201"/>
                </a:lnTo>
                <a:lnTo>
                  <a:pt x="3521672" y="3311601"/>
                </a:lnTo>
                <a:lnTo>
                  <a:pt x="3572472" y="3286201"/>
                </a:lnTo>
                <a:lnTo>
                  <a:pt x="3597872" y="3273501"/>
                </a:lnTo>
                <a:lnTo>
                  <a:pt x="3572472" y="3260801"/>
                </a:lnTo>
                <a:lnTo>
                  <a:pt x="3521672" y="3235401"/>
                </a:lnTo>
                <a:lnTo>
                  <a:pt x="3521672" y="3260801"/>
                </a:lnTo>
                <a:lnTo>
                  <a:pt x="1811642" y="3260801"/>
                </a:lnTo>
                <a:lnTo>
                  <a:pt x="1811642" y="50800"/>
                </a:lnTo>
                <a:lnTo>
                  <a:pt x="3521672" y="50800"/>
                </a:lnTo>
                <a:lnTo>
                  <a:pt x="3521672" y="76200"/>
                </a:lnTo>
                <a:lnTo>
                  <a:pt x="3572472" y="50800"/>
                </a:lnTo>
                <a:lnTo>
                  <a:pt x="3597872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80480" y="2487630"/>
            <a:ext cx="2105008" cy="188273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C45B1F6-5CBC-86EB-6E21-FE6ED264CF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623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Run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Anchore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Trivy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Stages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Parallel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560067"/>
            <a:ext cx="465963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Upload</a:t>
            </a:r>
            <a:r>
              <a:rPr sz="2400" spc="-8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Containers</a:t>
            </a:r>
            <a:r>
              <a:rPr sz="2400" spc="-8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to</a:t>
            </a:r>
            <a:r>
              <a:rPr sz="2400" spc="-9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Registry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F05A28"/>
                </a:solidFill>
              </a:rPr>
              <a:t>Anchore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535428"/>
            <a:ext cx="4022090" cy="2527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Setup</a:t>
            </a:r>
            <a:r>
              <a:rPr sz="2400" spc="-2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Plugin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</a:t>
            </a:r>
            <a:r>
              <a:rPr sz="24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Scan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Trivy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</a:t>
            </a:r>
            <a:r>
              <a:rPr sz="2400" spc="-2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scan</a:t>
            </a:r>
            <a:r>
              <a:rPr sz="24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pipeline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Running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Stages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Parallel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FA0E-AAC3-310D-8E10-D9D393EFCB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7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Course</a:t>
            </a:r>
            <a:r>
              <a:rPr spc="-280" dirty="0"/>
              <a:t> </a:t>
            </a:r>
            <a:r>
              <a:rPr spc="-10" dirty="0"/>
              <a:t>Pipeline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4629" y="2385099"/>
            <a:ext cx="7771130" cy="3684904"/>
            <a:chOff x="3714629" y="2385099"/>
            <a:chExt cx="7771130" cy="36849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629" y="3095623"/>
              <a:ext cx="1725851" cy="1238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31" y="2952750"/>
              <a:ext cx="1417557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1195" y="4048123"/>
              <a:ext cx="1725849" cy="20217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7777" y="2385110"/>
              <a:ext cx="4640580" cy="2712085"/>
            </a:xfrm>
            <a:custGeom>
              <a:avLst/>
              <a:gdLst/>
              <a:ahLst/>
              <a:cxnLst/>
              <a:rect l="l" t="t" r="r" b="b"/>
              <a:pathLst>
                <a:path w="4640580" h="2712085">
                  <a:moveTo>
                    <a:pt x="1603413" y="38100"/>
                  </a:moveTo>
                  <a:lnTo>
                    <a:pt x="1578013" y="25400"/>
                  </a:lnTo>
                  <a:lnTo>
                    <a:pt x="1527213" y="0"/>
                  </a:lnTo>
                  <a:lnTo>
                    <a:pt x="1527213" y="25400"/>
                  </a:lnTo>
                  <a:lnTo>
                    <a:pt x="801039" y="25400"/>
                  </a:lnTo>
                  <a:lnTo>
                    <a:pt x="795350" y="31076"/>
                  </a:lnTo>
                  <a:lnTo>
                    <a:pt x="795350" y="1316939"/>
                  </a:lnTo>
                  <a:lnTo>
                    <a:pt x="12700" y="1316939"/>
                  </a:lnTo>
                  <a:lnTo>
                    <a:pt x="0" y="1316939"/>
                  </a:lnTo>
                  <a:lnTo>
                    <a:pt x="0" y="1342339"/>
                  </a:lnTo>
                  <a:lnTo>
                    <a:pt x="12700" y="1342339"/>
                  </a:lnTo>
                  <a:lnTo>
                    <a:pt x="795350" y="1342339"/>
                  </a:lnTo>
                  <a:lnTo>
                    <a:pt x="795350" y="2680919"/>
                  </a:lnTo>
                  <a:lnTo>
                    <a:pt x="801039" y="2686596"/>
                  </a:lnTo>
                  <a:lnTo>
                    <a:pt x="1527213" y="2686596"/>
                  </a:lnTo>
                  <a:lnTo>
                    <a:pt x="1527213" y="2711996"/>
                  </a:lnTo>
                  <a:lnTo>
                    <a:pt x="1578013" y="2686596"/>
                  </a:lnTo>
                  <a:lnTo>
                    <a:pt x="1603413" y="2673896"/>
                  </a:lnTo>
                  <a:lnTo>
                    <a:pt x="1578013" y="2661196"/>
                  </a:lnTo>
                  <a:lnTo>
                    <a:pt x="1527213" y="2635796"/>
                  </a:lnTo>
                  <a:lnTo>
                    <a:pt x="1527213" y="2661196"/>
                  </a:lnTo>
                  <a:lnTo>
                    <a:pt x="820750" y="2661196"/>
                  </a:lnTo>
                  <a:lnTo>
                    <a:pt x="820750" y="50800"/>
                  </a:lnTo>
                  <a:lnTo>
                    <a:pt x="1527213" y="50800"/>
                  </a:lnTo>
                  <a:lnTo>
                    <a:pt x="1527213" y="76200"/>
                  </a:lnTo>
                  <a:lnTo>
                    <a:pt x="1578013" y="50800"/>
                  </a:lnTo>
                  <a:lnTo>
                    <a:pt x="1603413" y="38100"/>
                  </a:lnTo>
                  <a:close/>
                </a:path>
                <a:path w="4640580" h="2712085">
                  <a:moveTo>
                    <a:pt x="4640148" y="1329639"/>
                  </a:moveTo>
                  <a:lnTo>
                    <a:pt x="4614748" y="1316939"/>
                  </a:lnTo>
                  <a:lnTo>
                    <a:pt x="4563948" y="1291539"/>
                  </a:lnTo>
                  <a:lnTo>
                    <a:pt x="4563948" y="1316939"/>
                  </a:lnTo>
                  <a:lnTo>
                    <a:pt x="3997401" y="1316939"/>
                  </a:lnTo>
                  <a:lnTo>
                    <a:pt x="3997401" y="50800"/>
                  </a:lnTo>
                  <a:lnTo>
                    <a:pt x="3997401" y="38100"/>
                  </a:lnTo>
                  <a:lnTo>
                    <a:pt x="3997401" y="31076"/>
                  </a:lnTo>
                  <a:lnTo>
                    <a:pt x="3991724" y="25400"/>
                  </a:lnTo>
                  <a:lnTo>
                    <a:pt x="3329267" y="25400"/>
                  </a:lnTo>
                  <a:lnTo>
                    <a:pt x="3329267" y="50800"/>
                  </a:lnTo>
                  <a:lnTo>
                    <a:pt x="3972001" y="50800"/>
                  </a:lnTo>
                  <a:lnTo>
                    <a:pt x="3972001" y="1322628"/>
                  </a:lnTo>
                  <a:lnTo>
                    <a:pt x="3972001" y="1336662"/>
                  </a:lnTo>
                  <a:lnTo>
                    <a:pt x="3972001" y="2661196"/>
                  </a:lnTo>
                  <a:lnTo>
                    <a:pt x="3329267" y="2661196"/>
                  </a:lnTo>
                  <a:lnTo>
                    <a:pt x="3329267" y="2686596"/>
                  </a:lnTo>
                  <a:lnTo>
                    <a:pt x="3991724" y="2686596"/>
                  </a:lnTo>
                  <a:lnTo>
                    <a:pt x="3997401" y="2680919"/>
                  </a:lnTo>
                  <a:lnTo>
                    <a:pt x="3997401" y="2673896"/>
                  </a:lnTo>
                  <a:lnTo>
                    <a:pt x="3997401" y="2661196"/>
                  </a:lnTo>
                  <a:lnTo>
                    <a:pt x="3997401" y="1342339"/>
                  </a:lnTo>
                  <a:lnTo>
                    <a:pt x="4563948" y="1342339"/>
                  </a:lnTo>
                  <a:lnTo>
                    <a:pt x="4563948" y="1367739"/>
                  </a:lnTo>
                  <a:lnTo>
                    <a:pt x="4614748" y="1342339"/>
                  </a:lnTo>
                  <a:lnTo>
                    <a:pt x="4640148" y="13296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5423" y="2849879"/>
            <a:ext cx="2865755" cy="1728470"/>
            <a:chOff x="725423" y="2849879"/>
            <a:chExt cx="2865755" cy="1728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3" y="2849879"/>
              <a:ext cx="1728216" cy="1728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299" y="3676651"/>
              <a:ext cx="1139825" cy="76200"/>
            </a:xfrm>
            <a:custGeom>
              <a:avLst/>
              <a:gdLst/>
              <a:ahLst/>
              <a:cxnLst/>
              <a:rect l="l" t="t" r="r" b="b"/>
              <a:pathLst>
                <a:path w="1139825" h="76200">
                  <a:moveTo>
                    <a:pt x="1063425" y="50799"/>
                  </a:moveTo>
                  <a:lnTo>
                    <a:pt x="1063425" y="76200"/>
                  </a:lnTo>
                  <a:lnTo>
                    <a:pt x="1114225" y="50800"/>
                  </a:lnTo>
                  <a:lnTo>
                    <a:pt x="1063425" y="50799"/>
                  </a:lnTo>
                  <a:close/>
                </a:path>
                <a:path w="1139825" h="76200">
                  <a:moveTo>
                    <a:pt x="1063425" y="25399"/>
                  </a:moveTo>
                  <a:lnTo>
                    <a:pt x="1063425" y="50799"/>
                  </a:lnTo>
                  <a:lnTo>
                    <a:pt x="1076125" y="50800"/>
                  </a:lnTo>
                  <a:lnTo>
                    <a:pt x="1076125" y="25400"/>
                  </a:lnTo>
                  <a:lnTo>
                    <a:pt x="1063425" y="25399"/>
                  </a:lnTo>
                  <a:close/>
                </a:path>
                <a:path w="1139825" h="76200">
                  <a:moveTo>
                    <a:pt x="1063425" y="0"/>
                  </a:moveTo>
                  <a:lnTo>
                    <a:pt x="1063425" y="25399"/>
                  </a:lnTo>
                  <a:lnTo>
                    <a:pt x="1076125" y="25400"/>
                  </a:lnTo>
                  <a:lnTo>
                    <a:pt x="1076125" y="50800"/>
                  </a:lnTo>
                  <a:lnTo>
                    <a:pt x="1114228" y="50798"/>
                  </a:lnTo>
                  <a:lnTo>
                    <a:pt x="1139625" y="38100"/>
                  </a:lnTo>
                  <a:lnTo>
                    <a:pt x="1063425" y="0"/>
                  </a:lnTo>
                  <a:close/>
                </a:path>
                <a:path w="1139825" h="76200">
                  <a:moveTo>
                    <a:pt x="0" y="25398"/>
                  </a:moveTo>
                  <a:lnTo>
                    <a:pt x="0" y="50798"/>
                  </a:lnTo>
                  <a:lnTo>
                    <a:pt x="1063425" y="50799"/>
                  </a:lnTo>
                  <a:lnTo>
                    <a:pt x="106342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8434" y="1560275"/>
            <a:ext cx="1380678" cy="172584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8AE63B-8680-A4BF-4F07-16F4A392D5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50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Upload</a:t>
            </a:r>
            <a:r>
              <a:rPr sz="2400" spc="-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Container</a:t>
            </a:r>
            <a:r>
              <a:rPr sz="2400" spc="-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Registry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1276" y="511555"/>
            <a:ext cx="110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Trivy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3" y="2535428"/>
            <a:ext cx="59283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Open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700"/>
              </a:lnSpc>
              <a:spcBef>
                <a:spcPts val="4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u="sng" spc="5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Aqua</a:t>
            </a:r>
            <a:r>
              <a:rPr sz="2400" u="sng" spc="-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Security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Container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Vulnerability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Scanner </a:t>
            </a:r>
            <a:r>
              <a:rPr sz="24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https://github.com/aquasecurity/trivy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319" y="1613468"/>
            <a:ext cx="2423785" cy="41138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7652-75CB-157F-78B9-D854280DD5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6926" y="517651"/>
            <a:ext cx="213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260" dirty="0"/>
              <a:t> </a:t>
            </a:r>
            <a:r>
              <a:rPr spc="-90" dirty="0"/>
              <a:t>Trivy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1594" y="2429305"/>
            <a:ext cx="9794240" cy="1999614"/>
            <a:chOff x="991594" y="2429305"/>
            <a:chExt cx="9794240" cy="19996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94" y="2579843"/>
              <a:ext cx="1929025" cy="1698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1486" y="2429305"/>
              <a:ext cx="1929025" cy="1999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188" y="2429306"/>
              <a:ext cx="1099405" cy="19993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20619" y="3390899"/>
              <a:ext cx="6765925" cy="76200"/>
            </a:xfrm>
            <a:custGeom>
              <a:avLst/>
              <a:gdLst/>
              <a:ahLst/>
              <a:cxnLst/>
              <a:rect l="l" t="t" r="r" b="b"/>
              <a:pathLst>
                <a:path w="6765925" h="76200">
                  <a:moveTo>
                    <a:pt x="2210866" y="38100"/>
                  </a:moveTo>
                  <a:lnTo>
                    <a:pt x="2185466" y="25400"/>
                  </a:lnTo>
                  <a:lnTo>
                    <a:pt x="2134666" y="0"/>
                  </a:lnTo>
                  <a:lnTo>
                    <a:pt x="2134666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134666" y="50800"/>
                  </a:lnTo>
                  <a:lnTo>
                    <a:pt x="2134666" y="76200"/>
                  </a:lnTo>
                  <a:lnTo>
                    <a:pt x="2185466" y="50800"/>
                  </a:lnTo>
                  <a:lnTo>
                    <a:pt x="2210866" y="38100"/>
                  </a:lnTo>
                  <a:close/>
                </a:path>
                <a:path w="6765925" h="76200">
                  <a:moveTo>
                    <a:pt x="6765569" y="38100"/>
                  </a:moveTo>
                  <a:lnTo>
                    <a:pt x="6740169" y="25400"/>
                  </a:lnTo>
                  <a:lnTo>
                    <a:pt x="6689369" y="0"/>
                  </a:lnTo>
                  <a:lnTo>
                    <a:pt x="6689369" y="25400"/>
                  </a:lnTo>
                  <a:lnTo>
                    <a:pt x="4139882" y="25400"/>
                  </a:lnTo>
                  <a:lnTo>
                    <a:pt x="4139882" y="50800"/>
                  </a:lnTo>
                  <a:lnTo>
                    <a:pt x="6689369" y="50800"/>
                  </a:lnTo>
                  <a:lnTo>
                    <a:pt x="6689369" y="76200"/>
                  </a:lnTo>
                  <a:lnTo>
                    <a:pt x="6740169" y="50800"/>
                  </a:lnTo>
                  <a:lnTo>
                    <a:pt x="6765569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4519" y="4533900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Trivy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6373" y="4533900"/>
            <a:ext cx="164083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Vulnerability Database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7398" y="4533900"/>
            <a:ext cx="1277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940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Scan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543D75-3DD3-2880-7E45-3E575C83D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2204" y="4326635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trivy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&lt;Container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Scan&gt;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86926" y="517651"/>
            <a:ext cx="213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Trivy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Trivy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FDC8F-D163-58F2-16FA-597CD010B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2204" y="2574035"/>
            <a:ext cx="703580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stage('Run</a:t>
            </a:r>
            <a:r>
              <a:rPr sz="20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Trivy')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3967479" indent="-304800">
              <a:lnSpc>
                <a:spcPct val="175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steps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pwsh(script:</a:t>
            </a:r>
            <a:r>
              <a:rPr sz="20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C:\\Windows\\System32\\wsl.exe</a:t>
            </a:r>
            <a:r>
              <a:rPr sz="20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sudo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trivy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blackdentech/jenkins-course</a:t>
            </a:r>
            <a:endParaRPr sz="20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“””)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27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Trivy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Stage</a:t>
            </a:r>
            <a:r>
              <a:rPr spc="-24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(Windows)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Trivy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8D7DD-D1F5-814C-C32A-D7E3E3CFB8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23987"/>
            <a:ext cx="12192000" cy="4534535"/>
            <a:chOff x="0" y="2323987"/>
            <a:chExt cx="12192000" cy="453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23987"/>
              <a:ext cx="12192000" cy="4534535"/>
            </a:xfrm>
            <a:custGeom>
              <a:avLst/>
              <a:gdLst/>
              <a:ahLst/>
              <a:cxnLst/>
              <a:rect l="l" t="t" r="r" b="b"/>
              <a:pathLst>
                <a:path w="12192000" h="4534534">
                  <a:moveTo>
                    <a:pt x="12192000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12192000" y="4534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stage('Run</a:t>
            </a:r>
            <a:r>
              <a:rPr spc="-55" dirty="0"/>
              <a:t> </a:t>
            </a:r>
            <a:r>
              <a:rPr dirty="0"/>
              <a:t>Trivy')</a:t>
            </a:r>
            <a:r>
              <a:rPr spc="-40" dirty="0"/>
              <a:t> </a:t>
            </a:r>
            <a:r>
              <a:rPr spc="-50" dirty="0"/>
              <a:t>{</a:t>
            </a:r>
          </a:p>
          <a:p>
            <a:pPr marL="622300" marR="3205480" indent="-304800">
              <a:lnSpc>
                <a:spcPct val="175000"/>
              </a:lnSpc>
            </a:pPr>
            <a:r>
              <a:rPr dirty="0"/>
              <a:t>steps</a:t>
            </a:r>
            <a:r>
              <a:rPr spc="-25" dirty="0"/>
              <a:t> </a:t>
            </a:r>
            <a:r>
              <a:rPr spc="-50" dirty="0"/>
              <a:t>{ </a:t>
            </a:r>
            <a:r>
              <a:rPr dirty="0"/>
              <a:t>sh(script:</a:t>
            </a:r>
            <a:r>
              <a:rPr spc="-50" dirty="0"/>
              <a:t> </a:t>
            </a:r>
            <a:r>
              <a:rPr spc="-25" dirty="0"/>
              <a:t>"""</a:t>
            </a:r>
          </a:p>
          <a:p>
            <a:pPr marL="598805" marR="5080" indent="328295">
              <a:lnSpc>
                <a:spcPct val="175000"/>
              </a:lnSpc>
            </a:pPr>
            <a:r>
              <a:rPr dirty="0"/>
              <a:t>trivy</a:t>
            </a:r>
            <a:r>
              <a:rPr spc="70" dirty="0"/>
              <a:t> </a:t>
            </a:r>
            <a:r>
              <a:rPr spc="-10" dirty="0"/>
              <a:t>blackdentech/jenkins-course </a:t>
            </a:r>
            <a:r>
              <a:rPr spc="-20" dirty="0"/>
              <a:t>“””)</a:t>
            </a: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0" dirty="0"/>
              <a:t>}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0" dirty="0"/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Run</a:t>
            </a:r>
            <a:r>
              <a:rPr spc="-27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Trivy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Stage</a:t>
            </a:r>
            <a:r>
              <a:rPr spc="-24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(Linux)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1828800"/>
            <a:ext cx="4281805" cy="65341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828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Trivy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6F5FF-D96F-DC75-E3CA-81495E4436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 New</vt:lpstr>
      <vt:lpstr>Lucida Sans Unicode</vt:lpstr>
      <vt:lpstr>Verdana</vt:lpstr>
      <vt:lpstr>Office Theme</vt:lpstr>
      <vt:lpstr>Integrating Container Security and Compliance</vt:lpstr>
      <vt:lpstr>Upload Container to Registry</vt:lpstr>
      <vt:lpstr>Course Pipeline</vt:lpstr>
      <vt:lpstr>Demo</vt:lpstr>
      <vt:lpstr>Trivy</vt:lpstr>
      <vt:lpstr>Run Trivy</vt:lpstr>
      <vt:lpstr>Run Trivy</vt:lpstr>
      <vt:lpstr>Run Trivy Stage (Windows)</vt:lpstr>
      <vt:lpstr>Run Trivy Stage (Linux)</vt:lpstr>
      <vt:lpstr>Demo</vt:lpstr>
      <vt:lpstr>Anchore</vt:lpstr>
      <vt:lpstr>Run Anchore</vt:lpstr>
      <vt:lpstr>Run Anchore (Windows)</vt:lpstr>
      <vt:lpstr>Run Anchore (Linux)</vt:lpstr>
      <vt:lpstr>Run Anchore Stage</vt:lpstr>
      <vt:lpstr>Demo</vt:lpstr>
      <vt:lpstr>Sequential Stages</vt:lpstr>
      <vt:lpstr>Parallel Stages</vt:lpstr>
      <vt:lpstr>Parallel Stages</vt:lpstr>
      <vt:lpstr>Parallel Stages</vt:lpstr>
      <vt:lpstr>Demo</vt:lpstr>
      <vt:lpstr>Upload Containers to Registry Anchore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Container Security and Compliance</dc:title>
  <cp:lastModifiedBy>Admin</cp:lastModifiedBy>
  <cp:revision>1</cp:revision>
  <dcterms:created xsi:type="dcterms:W3CDTF">2023-11-05T22:23:15Z</dcterms:created>
  <dcterms:modified xsi:type="dcterms:W3CDTF">2023-11-05T22:25:50Z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LastSaved">
    <vt:filetime>2023-11-05T00:00:00Z</vt:filetime>
  </property>
  <property fmtid="{D5CDD505-2E9C-101B-9397-08002B2CF9AE}" pid="4" name="Producer">
    <vt:lpwstr>macOS Version 10.15.4 (Build 19E287) Quartz PDFContext</vt:lpwstr>
  </property>
</Properties>
</file>