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58210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685800"/>
            <a:ext cx="9448800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629920"/>
            <a:ext cx="10463530" cy="559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035" y="1825625"/>
            <a:ext cx="8583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8420" y="1038860"/>
            <a:ext cx="9331325" cy="4994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1067435"/>
            <a:ext cx="968248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0" y="1825625"/>
            <a:ext cx="9028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860" y="887730"/>
            <a:ext cx="10876915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324610"/>
            <a:ext cx="11069955" cy="479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Verdana</vt:lpstr>
      <vt:lpstr>Office Theme</vt:lpstr>
      <vt:lpstr>Microservices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Steve Sam</cp:lastModifiedBy>
  <cp:revision>3</cp:revision>
  <dcterms:created xsi:type="dcterms:W3CDTF">2022-03-07T16:14:30Z</dcterms:created>
  <dcterms:modified xsi:type="dcterms:W3CDTF">2022-03-07T17:05:10Z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25BE33E75E8A49B48057D9564418EB48</vt:lpwstr>
  </property>
  <property fmtid="{D5CDD505-2E9C-101B-9397-08002B2CF9AE}" pid="3" name="KSOProductBuildVer">
    <vt:lpwstr>1033-11.2.0.10463</vt:lpwstr>
  </property>
</Properties>
</file>