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5" r:id="rId29"/>
    <p:sldId id="286" r:id="rId30"/>
    <p:sldId id="284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604" y="1573275"/>
            <a:ext cx="4321810" cy="429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EC9B0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1813" y="1590547"/>
            <a:ext cx="438277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136" y="1678940"/>
            <a:ext cx="10285727" cy="3860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1850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171717"/>
                </a:solidFill>
              </a:rPr>
              <a:t>A</a:t>
            </a:r>
            <a:r>
              <a:rPr sz="4500" spc="-65" dirty="0">
                <a:solidFill>
                  <a:srgbClr val="171717"/>
                </a:solidFill>
              </a:rPr>
              <a:t>r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90" dirty="0">
                <a:solidFill>
                  <a:srgbClr val="171717"/>
                </a:solidFill>
              </a:rPr>
              <a:t>h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80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i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884" y="2654300"/>
            <a:ext cx="802449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715645" marR="5080" indent="-703580">
              <a:lnSpc>
                <a:spcPts val="4900"/>
              </a:lnSpc>
              <a:spcBef>
                <a:spcPts val="98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ca</a:t>
            </a:r>
            <a:r>
              <a:rPr sz="4800" spc="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n</a:t>
            </a:r>
            <a:r>
              <a:rPr sz="4800" spc="-210" dirty="0">
                <a:solidFill>
                  <a:srgbClr val="FFFFFF"/>
                </a:solidFill>
              </a:rPr>
              <a:t>s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  </a:t>
            </a:r>
            <a:r>
              <a:rPr sz="4800" spc="-85" dirty="0">
                <a:solidFill>
                  <a:srgbClr val="FFFFFF"/>
                </a:solidFill>
              </a:rPr>
              <a:t>m</a:t>
            </a:r>
            <a:r>
              <a:rPr sz="4800" spc="-90" dirty="0">
                <a:solidFill>
                  <a:srgbClr val="FFFFFF"/>
                </a:solidFill>
              </a:rPr>
              <a:t>o</a:t>
            </a:r>
            <a:r>
              <a:rPr sz="4800" spc="-355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355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0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s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36719" y="3468913"/>
            <a:ext cx="114300" cy="755015"/>
          </a:xfrm>
          <a:custGeom>
            <a:avLst/>
            <a:gdLst/>
            <a:ahLst/>
            <a:cxnLst/>
            <a:rect l="l" t="t" r="r" b="b"/>
            <a:pathLst>
              <a:path w="114300" h="755014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755014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755014">
                <a:moveTo>
                  <a:pt x="76198" y="152399"/>
                </a:moveTo>
                <a:lnTo>
                  <a:pt x="38098" y="152399"/>
                </a:lnTo>
                <a:lnTo>
                  <a:pt x="38098" y="190499"/>
                </a:lnTo>
                <a:lnTo>
                  <a:pt x="76198" y="190499"/>
                </a:lnTo>
                <a:lnTo>
                  <a:pt x="76198" y="152399"/>
                </a:lnTo>
                <a:close/>
              </a:path>
              <a:path w="114300" h="755014">
                <a:moveTo>
                  <a:pt x="76198" y="228599"/>
                </a:moveTo>
                <a:lnTo>
                  <a:pt x="38098" y="228599"/>
                </a:lnTo>
                <a:lnTo>
                  <a:pt x="38098" y="266699"/>
                </a:lnTo>
                <a:lnTo>
                  <a:pt x="76198" y="266699"/>
                </a:lnTo>
                <a:lnTo>
                  <a:pt x="76198" y="228599"/>
                </a:lnTo>
                <a:close/>
              </a:path>
              <a:path w="114300" h="755014">
                <a:moveTo>
                  <a:pt x="76198" y="304799"/>
                </a:moveTo>
                <a:lnTo>
                  <a:pt x="38098" y="304799"/>
                </a:lnTo>
                <a:lnTo>
                  <a:pt x="38098" y="342899"/>
                </a:lnTo>
                <a:lnTo>
                  <a:pt x="76198" y="342899"/>
                </a:lnTo>
                <a:lnTo>
                  <a:pt x="76198" y="304799"/>
                </a:lnTo>
                <a:close/>
              </a:path>
              <a:path w="114300" h="755014">
                <a:moveTo>
                  <a:pt x="76198" y="380999"/>
                </a:moveTo>
                <a:lnTo>
                  <a:pt x="38098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198" y="380999"/>
                </a:lnTo>
                <a:close/>
              </a:path>
              <a:path w="114300" h="755014">
                <a:moveTo>
                  <a:pt x="76200" y="457199"/>
                </a:moveTo>
                <a:lnTo>
                  <a:pt x="38100" y="457199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199"/>
                </a:lnTo>
                <a:close/>
              </a:path>
              <a:path w="114300" h="755014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755014">
                <a:moveTo>
                  <a:pt x="38100" y="640443"/>
                </a:moveTo>
                <a:lnTo>
                  <a:pt x="0" y="640443"/>
                </a:lnTo>
                <a:lnTo>
                  <a:pt x="57150" y="754743"/>
                </a:lnTo>
                <a:lnTo>
                  <a:pt x="110671" y="647699"/>
                </a:lnTo>
                <a:lnTo>
                  <a:pt x="38100" y="647699"/>
                </a:lnTo>
                <a:lnTo>
                  <a:pt x="38100" y="640443"/>
                </a:lnTo>
                <a:close/>
              </a:path>
              <a:path w="114300" h="755014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755014">
                <a:moveTo>
                  <a:pt x="114300" y="640443"/>
                </a:moveTo>
                <a:lnTo>
                  <a:pt x="76200" y="640443"/>
                </a:lnTo>
                <a:lnTo>
                  <a:pt x="76200" y="647699"/>
                </a:lnTo>
                <a:lnTo>
                  <a:pt x="110671" y="647699"/>
                </a:lnTo>
                <a:lnTo>
                  <a:pt x="114300" y="640443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861185">
              <a:lnSpc>
                <a:spcPct val="100000"/>
              </a:lnSpc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86118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36719" y="3468913"/>
            <a:ext cx="114300" cy="755015"/>
          </a:xfrm>
          <a:custGeom>
            <a:avLst/>
            <a:gdLst/>
            <a:ahLst/>
            <a:cxnLst/>
            <a:rect l="l" t="t" r="r" b="b"/>
            <a:pathLst>
              <a:path w="114300" h="755014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755014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755014">
                <a:moveTo>
                  <a:pt x="76198" y="152399"/>
                </a:moveTo>
                <a:lnTo>
                  <a:pt x="38098" y="152399"/>
                </a:lnTo>
                <a:lnTo>
                  <a:pt x="38098" y="190499"/>
                </a:lnTo>
                <a:lnTo>
                  <a:pt x="76198" y="190499"/>
                </a:lnTo>
                <a:lnTo>
                  <a:pt x="76198" y="152399"/>
                </a:lnTo>
                <a:close/>
              </a:path>
              <a:path w="114300" h="755014">
                <a:moveTo>
                  <a:pt x="76198" y="228599"/>
                </a:moveTo>
                <a:lnTo>
                  <a:pt x="38098" y="228599"/>
                </a:lnTo>
                <a:lnTo>
                  <a:pt x="38098" y="266699"/>
                </a:lnTo>
                <a:lnTo>
                  <a:pt x="76198" y="266699"/>
                </a:lnTo>
                <a:lnTo>
                  <a:pt x="76198" y="228599"/>
                </a:lnTo>
                <a:close/>
              </a:path>
              <a:path w="114300" h="755014">
                <a:moveTo>
                  <a:pt x="76198" y="304799"/>
                </a:moveTo>
                <a:lnTo>
                  <a:pt x="38098" y="304799"/>
                </a:lnTo>
                <a:lnTo>
                  <a:pt x="38098" y="342899"/>
                </a:lnTo>
                <a:lnTo>
                  <a:pt x="76198" y="342899"/>
                </a:lnTo>
                <a:lnTo>
                  <a:pt x="76198" y="304799"/>
                </a:lnTo>
                <a:close/>
              </a:path>
              <a:path w="114300" h="755014">
                <a:moveTo>
                  <a:pt x="76198" y="380999"/>
                </a:moveTo>
                <a:lnTo>
                  <a:pt x="38098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198" y="380999"/>
                </a:lnTo>
                <a:close/>
              </a:path>
              <a:path w="114300" h="755014">
                <a:moveTo>
                  <a:pt x="76200" y="457199"/>
                </a:moveTo>
                <a:lnTo>
                  <a:pt x="38100" y="457199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199"/>
                </a:lnTo>
                <a:close/>
              </a:path>
              <a:path w="114300" h="755014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755014">
                <a:moveTo>
                  <a:pt x="38100" y="640443"/>
                </a:moveTo>
                <a:lnTo>
                  <a:pt x="0" y="640443"/>
                </a:lnTo>
                <a:lnTo>
                  <a:pt x="57150" y="754743"/>
                </a:lnTo>
                <a:lnTo>
                  <a:pt x="110671" y="647699"/>
                </a:lnTo>
                <a:lnTo>
                  <a:pt x="38100" y="647699"/>
                </a:lnTo>
                <a:lnTo>
                  <a:pt x="38100" y="640443"/>
                </a:lnTo>
                <a:close/>
              </a:path>
              <a:path w="114300" h="755014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755014">
                <a:moveTo>
                  <a:pt x="114300" y="640443"/>
                </a:moveTo>
                <a:lnTo>
                  <a:pt x="76200" y="640443"/>
                </a:lnTo>
                <a:lnTo>
                  <a:pt x="76200" y="647699"/>
                </a:lnTo>
                <a:lnTo>
                  <a:pt x="110671" y="647699"/>
                </a:lnTo>
                <a:lnTo>
                  <a:pt x="114300" y="640443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547" y="2064588"/>
            <a:ext cx="1247077" cy="117686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44903" y="3411511"/>
            <a:ext cx="2456180" cy="868680"/>
          </a:xfrm>
          <a:custGeom>
            <a:avLst/>
            <a:gdLst/>
            <a:ahLst/>
            <a:cxnLst/>
            <a:rect l="l" t="t" r="r" b="b"/>
            <a:pathLst>
              <a:path w="2456179" h="868679">
                <a:moveTo>
                  <a:pt x="125831" y="789838"/>
                </a:moveTo>
                <a:lnTo>
                  <a:pt x="111556" y="770623"/>
                </a:lnTo>
                <a:lnTo>
                  <a:pt x="80962" y="729462"/>
                </a:lnTo>
                <a:lnTo>
                  <a:pt x="57658" y="698106"/>
                </a:lnTo>
                <a:lnTo>
                  <a:pt x="0" y="812152"/>
                </a:lnTo>
                <a:lnTo>
                  <a:pt x="125831" y="789838"/>
                </a:lnTo>
                <a:close/>
              </a:path>
              <a:path w="2456179" h="868679">
                <a:moveTo>
                  <a:pt x="163207" y="714590"/>
                </a:moveTo>
                <a:lnTo>
                  <a:pt x="140474" y="684009"/>
                </a:lnTo>
                <a:lnTo>
                  <a:pt x="109905" y="706742"/>
                </a:lnTo>
                <a:lnTo>
                  <a:pt x="132626" y="737323"/>
                </a:lnTo>
                <a:lnTo>
                  <a:pt x="163207" y="714590"/>
                </a:lnTo>
                <a:close/>
              </a:path>
              <a:path w="2456179" h="868679">
                <a:moveTo>
                  <a:pt x="224370" y="669137"/>
                </a:moveTo>
                <a:lnTo>
                  <a:pt x="201637" y="638556"/>
                </a:lnTo>
                <a:lnTo>
                  <a:pt x="171056" y="661289"/>
                </a:lnTo>
                <a:lnTo>
                  <a:pt x="193789" y="691870"/>
                </a:lnTo>
                <a:lnTo>
                  <a:pt x="224370" y="669137"/>
                </a:lnTo>
                <a:close/>
              </a:path>
              <a:path w="2456179" h="868679">
                <a:moveTo>
                  <a:pt x="285521" y="623684"/>
                </a:moveTo>
                <a:lnTo>
                  <a:pt x="262801" y="593102"/>
                </a:lnTo>
                <a:lnTo>
                  <a:pt x="232219" y="615835"/>
                </a:lnTo>
                <a:lnTo>
                  <a:pt x="254939" y="646404"/>
                </a:lnTo>
                <a:lnTo>
                  <a:pt x="285521" y="623684"/>
                </a:lnTo>
                <a:close/>
              </a:path>
              <a:path w="2456179" h="868679">
                <a:moveTo>
                  <a:pt x="346684" y="578231"/>
                </a:moveTo>
                <a:lnTo>
                  <a:pt x="323951" y="547649"/>
                </a:lnTo>
                <a:lnTo>
                  <a:pt x="293382" y="570382"/>
                </a:lnTo>
                <a:lnTo>
                  <a:pt x="316103" y="600951"/>
                </a:lnTo>
                <a:lnTo>
                  <a:pt x="346684" y="578231"/>
                </a:lnTo>
                <a:close/>
              </a:path>
              <a:path w="2456179" h="868679">
                <a:moveTo>
                  <a:pt x="407847" y="532777"/>
                </a:moveTo>
                <a:lnTo>
                  <a:pt x="385114" y="502196"/>
                </a:lnTo>
                <a:lnTo>
                  <a:pt x="354533" y="524929"/>
                </a:lnTo>
                <a:lnTo>
                  <a:pt x="377266" y="555498"/>
                </a:lnTo>
                <a:lnTo>
                  <a:pt x="407847" y="532777"/>
                </a:lnTo>
                <a:close/>
              </a:path>
              <a:path w="2456179" h="868679">
                <a:moveTo>
                  <a:pt x="468998" y="487324"/>
                </a:moveTo>
                <a:lnTo>
                  <a:pt x="446278" y="456742"/>
                </a:lnTo>
                <a:lnTo>
                  <a:pt x="415696" y="479475"/>
                </a:lnTo>
                <a:lnTo>
                  <a:pt x="438416" y="510044"/>
                </a:lnTo>
                <a:lnTo>
                  <a:pt x="468998" y="487324"/>
                </a:lnTo>
                <a:close/>
              </a:path>
              <a:path w="2456179" h="868679">
                <a:moveTo>
                  <a:pt x="530161" y="441871"/>
                </a:moveTo>
                <a:lnTo>
                  <a:pt x="507428" y="411289"/>
                </a:lnTo>
                <a:lnTo>
                  <a:pt x="476859" y="434009"/>
                </a:lnTo>
                <a:lnTo>
                  <a:pt x="499579" y="464591"/>
                </a:lnTo>
                <a:lnTo>
                  <a:pt x="530161" y="441871"/>
                </a:lnTo>
                <a:close/>
              </a:path>
              <a:path w="2456179" h="868679">
                <a:moveTo>
                  <a:pt x="591324" y="396417"/>
                </a:moveTo>
                <a:lnTo>
                  <a:pt x="568591" y="365836"/>
                </a:lnTo>
                <a:lnTo>
                  <a:pt x="538010" y="388556"/>
                </a:lnTo>
                <a:lnTo>
                  <a:pt x="560743" y="419138"/>
                </a:lnTo>
                <a:lnTo>
                  <a:pt x="591324" y="396417"/>
                </a:lnTo>
                <a:close/>
              </a:path>
              <a:path w="2456179" h="868679">
                <a:moveTo>
                  <a:pt x="636193" y="819099"/>
                </a:moveTo>
                <a:lnTo>
                  <a:pt x="621106" y="784110"/>
                </a:lnTo>
                <a:lnTo>
                  <a:pt x="587781" y="798474"/>
                </a:lnTo>
                <a:lnTo>
                  <a:pt x="572706" y="763485"/>
                </a:lnTo>
                <a:lnTo>
                  <a:pt x="490359" y="861199"/>
                </a:lnTo>
                <a:lnTo>
                  <a:pt x="617943" y="868451"/>
                </a:lnTo>
                <a:lnTo>
                  <a:pt x="603173" y="834174"/>
                </a:lnTo>
                <a:lnTo>
                  <a:pt x="602856" y="833462"/>
                </a:lnTo>
                <a:lnTo>
                  <a:pt x="636193" y="819099"/>
                </a:lnTo>
                <a:close/>
              </a:path>
              <a:path w="2456179" h="868679">
                <a:moveTo>
                  <a:pt x="652475" y="350964"/>
                </a:moveTo>
                <a:lnTo>
                  <a:pt x="629754" y="320382"/>
                </a:lnTo>
                <a:lnTo>
                  <a:pt x="599173" y="343103"/>
                </a:lnTo>
                <a:lnTo>
                  <a:pt x="621893" y="373684"/>
                </a:lnTo>
                <a:lnTo>
                  <a:pt x="652475" y="350964"/>
                </a:lnTo>
                <a:close/>
              </a:path>
              <a:path w="2456179" h="868679">
                <a:moveTo>
                  <a:pt x="706170" y="788936"/>
                </a:moveTo>
                <a:lnTo>
                  <a:pt x="691083" y="753948"/>
                </a:lnTo>
                <a:lnTo>
                  <a:pt x="656094" y="769023"/>
                </a:lnTo>
                <a:lnTo>
                  <a:pt x="671182" y="804024"/>
                </a:lnTo>
                <a:lnTo>
                  <a:pt x="706170" y="788936"/>
                </a:lnTo>
                <a:close/>
              </a:path>
              <a:path w="2456179" h="868679">
                <a:moveTo>
                  <a:pt x="713638" y="305511"/>
                </a:moveTo>
                <a:lnTo>
                  <a:pt x="690905" y="274929"/>
                </a:lnTo>
                <a:lnTo>
                  <a:pt x="660323" y="297649"/>
                </a:lnTo>
                <a:lnTo>
                  <a:pt x="683056" y="328231"/>
                </a:lnTo>
                <a:lnTo>
                  <a:pt x="713638" y="305511"/>
                </a:lnTo>
                <a:close/>
              </a:path>
              <a:path w="2456179" h="868679">
                <a:moveTo>
                  <a:pt x="774788" y="260057"/>
                </a:moveTo>
                <a:lnTo>
                  <a:pt x="752068" y="229476"/>
                </a:lnTo>
                <a:lnTo>
                  <a:pt x="721487" y="252196"/>
                </a:lnTo>
                <a:lnTo>
                  <a:pt x="744220" y="282778"/>
                </a:lnTo>
                <a:lnTo>
                  <a:pt x="774788" y="260057"/>
                </a:lnTo>
                <a:close/>
              </a:path>
              <a:path w="2456179" h="868679">
                <a:moveTo>
                  <a:pt x="776147" y="758786"/>
                </a:moveTo>
                <a:lnTo>
                  <a:pt x="761072" y="723785"/>
                </a:lnTo>
                <a:lnTo>
                  <a:pt x="726084" y="738873"/>
                </a:lnTo>
                <a:lnTo>
                  <a:pt x="741159" y="773861"/>
                </a:lnTo>
                <a:lnTo>
                  <a:pt x="776147" y="758786"/>
                </a:lnTo>
                <a:close/>
              </a:path>
              <a:path w="2456179" h="868679">
                <a:moveTo>
                  <a:pt x="835952" y="214604"/>
                </a:moveTo>
                <a:lnTo>
                  <a:pt x="813231" y="184023"/>
                </a:lnTo>
                <a:lnTo>
                  <a:pt x="782650" y="206743"/>
                </a:lnTo>
                <a:lnTo>
                  <a:pt x="805370" y="237324"/>
                </a:lnTo>
                <a:lnTo>
                  <a:pt x="835952" y="214604"/>
                </a:lnTo>
                <a:close/>
              </a:path>
              <a:path w="2456179" h="868679">
                <a:moveTo>
                  <a:pt x="846124" y="728624"/>
                </a:moveTo>
                <a:lnTo>
                  <a:pt x="831049" y="693635"/>
                </a:lnTo>
                <a:lnTo>
                  <a:pt x="796061" y="708710"/>
                </a:lnTo>
                <a:lnTo>
                  <a:pt x="811136" y="743699"/>
                </a:lnTo>
                <a:lnTo>
                  <a:pt x="846124" y="728624"/>
                </a:lnTo>
                <a:close/>
              </a:path>
              <a:path w="2456179" h="868679">
                <a:moveTo>
                  <a:pt x="897115" y="169138"/>
                </a:moveTo>
                <a:lnTo>
                  <a:pt x="874382" y="138569"/>
                </a:lnTo>
                <a:lnTo>
                  <a:pt x="843800" y="161290"/>
                </a:lnTo>
                <a:lnTo>
                  <a:pt x="866533" y="191871"/>
                </a:lnTo>
                <a:lnTo>
                  <a:pt x="897115" y="169138"/>
                </a:lnTo>
                <a:close/>
              </a:path>
              <a:path w="2456179" h="868679">
                <a:moveTo>
                  <a:pt x="916101" y="698461"/>
                </a:moveTo>
                <a:lnTo>
                  <a:pt x="901026" y="663473"/>
                </a:lnTo>
                <a:lnTo>
                  <a:pt x="866038" y="678561"/>
                </a:lnTo>
                <a:lnTo>
                  <a:pt x="881113" y="713549"/>
                </a:lnTo>
                <a:lnTo>
                  <a:pt x="916101" y="698461"/>
                </a:lnTo>
                <a:close/>
              </a:path>
              <a:path w="2456179" h="868679">
                <a:moveTo>
                  <a:pt x="958265" y="123698"/>
                </a:moveTo>
                <a:lnTo>
                  <a:pt x="935545" y="93116"/>
                </a:lnTo>
                <a:lnTo>
                  <a:pt x="904963" y="115836"/>
                </a:lnTo>
                <a:lnTo>
                  <a:pt x="927696" y="146418"/>
                </a:lnTo>
                <a:lnTo>
                  <a:pt x="958265" y="123698"/>
                </a:lnTo>
                <a:close/>
              </a:path>
              <a:path w="2456179" h="868679">
                <a:moveTo>
                  <a:pt x="986078" y="668312"/>
                </a:moveTo>
                <a:lnTo>
                  <a:pt x="971003" y="633323"/>
                </a:lnTo>
                <a:lnTo>
                  <a:pt x="936015" y="648398"/>
                </a:lnTo>
                <a:lnTo>
                  <a:pt x="951090" y="683387"/>
                </a:lnTo>
                <a:lnTo>
                  <a:pt x="986078" y="668312"/>
                </a:lnTo>
                <a:close/>
              </a:path>
              <a:path w="2456179" h="868679">
                <a:moveTo>
                  <a:pt x="1019429" y="78232"/>
                </a:moveTo>
                <a:lnTo>
                  <a:pt x="996708" y="47663"/>
                </a:lnTo>
                <a:lnTo>
                  <a:pt x="966127" y="70383"/>
                </a:lnTo>
                <a:lnTo>
                  <a:pt x="988847" y="100965"/>
                </a:lnTo>
                <a:lnTo>
                  <a:pt x="1019429" y="78232"/>
                </a:lnTo>
                <a:close/>
              </a:path>
              <a:path w="2456179" h="868679">
                <a:moveTo>
                  <a:pt x="1056055" y="638149"/>
                </a:moveTo>
                <a:lnTo>
                  <a:pt x="1040980" y="603161"/>
                </a:lnTo>
                <a:lnTo>
                  <a:pt x="1005992" y="618236"/>
                </a:lnTo>
                <a:lnTo>
                  <a:pt x="1021067" y="653224"/>
                </a:lnTo>
                <a:lnTo>
                  <a:pt x="1056055" y="638149"/>
                </a:lnTo>
                <a:close/>
              </a:path>
              <a:path w="2456179" h="868679">
                <a:moveTo>
                  <a:pt x="1080592" y="32778"/>
                </a:moveTo>
                <a:lnTo>
                  <a:pt x="1057859" y="2209"/>
                </a:lnTo>
                <a:lnTo>
                  <a:pt x="1027277" y="24930"/>
                </a:lnTo>
                <a:lnTo>
                  <a:pt x="1050010" y="55511"/>
                </a:lnTo>
                <a:lnTo>
                  <a:pt x="1080592" y="32778"/>
                </a:lnTo>
                <a:close/>
              </a:path>
              <a:path w="2456179" h="868679">
                <a:moveTo>
                  <a:pt x="1126032" y="607987"/>
                </a:moveTo>
                <a:lnTo>
                  <a:pt x="1110957" y="572998"/>
                </a:lnTo>
                <a:lnTo>
                  <a:pt x="1075969" y="588086"/>
                </a:lnTo>
                <a:lnTo>
                  <a:pt x="1091044" y="623074"/>
                </a:lnTo>
                <a:lnTo>
                  <a:pt x="1126032" y="607987"/>
                </a:lnTo>
                <a:close/>
              </a:path>
              <a:path w="2456179" h="868679">
                <a:moveTo>
                  <a:pt x="1196009" y="577837"/>
                </a:moveTo>
                <a:lnTo>
                  <a:pt x="1180934" y="542848"/>
                </a:lnTo>
                <a:lnTo>
                  <a:pt x="1145946" y="557923"/>
                </a:lnTo>
                <a:lnTo>
                  <a:pt x="1161021" y="592912"/>
                </a:lnTo>
                <a:lnTo>
                  <a:pt x="1196009" y="577837"/>
                </a:lnTo>
                <a:close/>
              </a:path>
              <a:path w="2456179" h="868679">
                <a:moveTo>
                  <a:pt x="1265986" y="547674"/>
                </a:moveTo>
                <a:lnTo>
                  <a:pt x="1250911" y="512686"/>
                </a:lnTo>
                <a:lnTo>
                  <a:pt x="1215923" y="527761"/>
                </a:lnTo>
                <a:lnTo>
                  <a:pt x="1230998" y="562749"/>
                </a:lnTo>
                <a:lnTo>
                  <a:pt x="1265986" y="547674"/>
                </a:lnTo>
                <a:close/>
              </a:path>
              <a:path w="2456179" h="868679">
                <a:moveTo>
                  <a:pt x="1335976" y="517512"/>
                </a:moveTo>
                <a:lnTo>
                  <a:pt x="1320888" y="482523"/>
                </a:lnTo>
                <a:lnTo>
                  <a:pt x="1285900" y="497611"/>
                </a:lnTo>
                <a:lnTo>
                  <a:pt x="1300988" y="532599"/>
                </a:lnTo>
                <a:lnTo>
                  <a:pt x="1335976" y="517512"/>
                </a:lnTo>
                <a:close/>
              </a:path>
              <a:path w="2456179" h="868679">
                <a:moveTo>
                  <a:pt x="1405953" y="487362"/>
                </a:moveTo>
                <a:lnTo>
                  <a:pt x="1390865" y="452374"/>
                </a:lnTo>
                <a:lnTo>
                  <a:pt x="1355877" y="467448"/>
                </a:lnTo>
                <a:lnTo>
                  <a:pt x="1370952" y="502437"/>
                </a:lnTo>
                <a:lnTo>
                  <a:pt x="1405953" y="487362"/>
                </a:lnTo>
                <a:close/>
              </a:path>
              <a:path w="2456179" h="868679">
                <a:moveTo>
                  <a:pt x="1475930" y="457200"/>
                </a:moveTo>
                <a:lnTo>
                  <a:pt x="1460842" y="422211"/>
                </a:lnTo>
                <a:lnTo>
                  <a:pt x="1425854" y="437286"/>
                </a:lnTo>
                <a:lnTo>
                  <a:pt x="1440942" y="472274"/>
                </a:lnTo>
                <a:lnTo>
                  <a:pt x="1475930" y="457200"/>
                </a:lnTo>
                <a:close/>
              </a:path>
              <a:path w="2456179" h="868679">
                <a:moveTo>
                  <a:pt x="1545907" y="427037"/>
                </a:moveTo>
                <a:lnTo>
                  <a:pt x="1530819" y="392049"/>
                </a:lnTo>
                <a:lnTo>
                  <a:pt x="1495831" y="407136"/>
                </a:lnTo>
                <a:lnTo>
                  <a:pt x="1510919" y="442125"/>
                </a:lnTo>
                <a:lnTo>
                  <a:pt x="1545907" y="427037"/>
                </a:lnTo>
                <a:close/>
              </a:path>
              <a:path w="2456179" h="868679">
                <a:moveTo>
                  <a:pt x="1615884" y="396887"/>
                </a:moveTo>
                <a:lnTo>
                  <a:pt x="1600809" y="361899"/>
                </a:lnTo>
                <a:lnTo>
                  <a:pt x="1565821" y="376974"/>
                </a:lnTo>
                <a:lnTo>
                  <a:pt x="1580896" y="411962"/>
                </a:lnTo>
                <a:lnTo>
                  <a:pt x="1615884" y="396887"/>
                </a:lnTo>
                <a:close/>
              </a:path>
              <a:path w="2456179" h="868679">
                <a:moveTo>
                  <a:pt x="1685861" y="366725"/>
                </a:moveTo>
                <a:lnTo>
                  <a:pt x="1670786" y="331736"/>
                </a:lnTo>
                <a:lnTo>
                  <a:pt x="1635798" y="346811"/>
                </a:lnTo>
                <a:lnTo>
                  <a:pt x="1650873" y="381800"/>
                </a:lnTo>
                <a:lnTo>
                  <a:pt x="1685861" y="366725"/>
                </a:lnTo>
                <a:close/>
              </a:path>
              <a:path w="2456179" h="868679">
                <a:moveTo>
                  <a:pt x="1755838" y="336562"/>
                </a:moveTo>
                <a:lnTo>
                  <a:pt x="1740763" y="301574"/>
                </a:lnTo>
                <a:lnTo>
                  <a:pt x="1705775" y="316661"/>
                </a:lnTo>
                <a:lnTo>
                  <a:pt x="1720850" y="351650"/>
                </a:lnTo>
                <a:lnTo>
                  <a:pt x="1755838" y="336562"/>
                </a:lnTo>
                <a:close/>
              </a:path>
              <a:path w="2456179" h="868679">
                <a:moveTo>
                  <a:pt x="1825815" y="306412"/>
                </a:moveTo>
                <a:lnTo>
                  <a:pt x="1810740" y="271424"/>
                </a:lnTo>
                <a:lnTo>
                  <a:pt x="1775752" y="286499"/>
                </a:lnTo>
                <a:lnTo>
                  <a:pt x="1790827" y="321487"/>
                </a:lnTo>
                <a:lnTo>
                  <a:pt x="1825815" y="306412"/>
                </a:lnTo>
                <a:close/>
              </a:path>
              <a:path w="2456179" h="868679">
                <a:moveTo>
                  <a:pt x="1895792" y="276250"/>
                </a:moveTo>
                <a:lnTo>
                  <a:pt x="1880717" y="241261"/>
                </a:lnTo>
                <a:lnTo>
                  <a:pt x="1845729" y="256336"/>
                </a:lnTo>
                <a:lnTo>
                  <a:pt x="1860804" y="291325"/>
                </a:lnTo>
                <a:lnTo>
                  <a:pt x="1895792" y="276250"/>
                </a:lnTo>
                <a:close/>
              </a:path>
              <a:path w="2456179" h="868679">
                <a:moveTo>
                  <a:pt x="1965769" y="246100"/>
                </a:moveTo>
                <a:lnTo>
                  <a:pt x="1950694" y="211099"/>
                </a:lnTo>
                <a:lnTo>
                  <a:pt x="1915706" y="226187"/>
                </a:lnTo>
                <a:lnTo>
                  <a:pt x="1930781" y="261175"/>
                </a:lnTo>
                <a:lnTo>
                  <a:pt x="1965769" y="246100"/>
                </a:lnTo>
                <a:close/>
              </a:path>
              <a:path w="2456179" h="868679">
                <a:moveTo>
                  <a:pt x="2035746" y="215938"/>
                </a:moveTo>
                <a:lnTo>
                  <a:pt x="2020671" y="180949"/>
                </a:lnTo>
                <a:lnTo>
                  <a:pt x="1985683" y="196024"/>
                </a:lnTo>
                <a:lnTo>
                  <a:pt x="2000758" y="231013"/>
                </a:lnTo>
                <a:lnTo>
                  <a:pt x="2035746" y="215938"/>
                </a:lnTo>
                <a:close/>
              </a:path>
              <a:path w="2456179" h="868679">
                <a:moveTo>
                  <a:pt x="2105723" y="185775"/>
                </a:moveTo>
                <a:lnTo>
                  <a:pt x="2090648" y="150787"/>
                </a:lnTo>
                <a:lnTo>
                  <a:pt x="2055660" y="165862"/>
                </a:lnTo>
                <a:lnTo>
                  <a:pt x="2070735" y="200863"/>
                </a:lnTo>
                <a:lnTo>
                  <a:pt x="2105723" y="185775"/>
                </a:lnTo>
                <a:close/>
              </a:path>
              <a:path w="2456179" h="868679">
                <a:moveTo>
                  <a:pt x="2175713" y="155625"/>
                </a:moveTo>
                <a:lnTo>
                  <a:pt x="2160625" y="120637"/>
                </a:lnTo>
                <a:lnTo>
                  <a:pt x="2125637" y="135712"/>
                </a:lnTo>
                <a:lnTo>
                  <a:pt x="2140724" y="170700"/>
                </a:lnTo>
                <a:lnTo>
                  <a:pt x="2175713" y="155625"/>
                </a:lnTo>
                <a:close/>
              </a:path>
              <a:path w="2456179" h="868679">
                <a:moveTo>
                  <a:pt x="2245690" y="125463"/>
                </a:moveTo>
                <a:lnTo>
                  <a:pt x="2230602" y="90474"/>
                </a:lnTo>
                <a:lnTo>
                  <a:pt x="2195614" y="105549"/>
                </a:lnTo>
                <a:lnTo>
                  <a:pt x="2210701" y="140538"/>
                </a:lnTo>
                <a:lnTo>
                  <a:pt x="2245690" y="125463"/>
                </a:lnTo>
                <a:close/>
              </a:path>
              <a:path w="2456179" h="868679">
                <a:moveTo>
                  <a:pt x="2315667" y="95300"/>
                </a:moveTo>
                <a:lnTo>
                  <a:pt x="2300579" y="60312"/>
                </a:lnTo>
                <a:lnTo>
                  <a:pt x="2265591" y="75399"/>
                </a:lnTo>
                <a:lnTo>
                  <a:pt x="2280678" y="110388"/>
                </a:lnTo>
                <a:lnTo>
                  <a:pt x="2315667" y="95300"/>
                </a:lnTo>
                <a:close/>
              </a:path>
              <a:path w="2456179" h="868679">
                <a:moveTo>
                  <a:pt x="2385644" y="65151"/>
                </a:moveTo>
                <a:lnTo>
                  <a:pt x="2370569" y="30162"/>
                </a:lnTo>
                <a:lnTo>
                  <a:pt x="2335568" y="45237"/>
                </a:lnTo>
                <a:lnTo>
                  <a:pt x="2350655" y="80225"/>
                </a:lnTo>
                <a:lnTo>
                  <a:pt x="2385644" y="65151"/>
                </a:lnTo>
                <a:close/>
              </a:path>
              <a:path w="2456179" h="868679">
                <a:moveTo>
                  <a:pt x="2455621" y="34988"/>
                </a:moveTo>
                <a:lnTo>
                  <a:pt x="2440546" y="0"/>
                </a:lnTo>
                <a:lnTo>
                  <a:pt x="2405557" y="15074"/>
                </a:lnTo>
                <a:lnTo>
                  <a:pt x="2420632" y="50063"/>
                </a:lnTo>
                <a:lnTo>
                  <a:pt x="2455621" y="34988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766" y="2052943"/>
            <a:ext cx="1247077" cy="11768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R="3115310" algn="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R="3176270" algn="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547" y="2064588"/>
            <a:ext cx="1247077" cy="11768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766" y="2052943"/>
            <a:ext cx="1247077" cy="11768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39560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sharding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6455" y="4357311"/>
            <a:ext cx="1178377" cy="122135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678" y="4401684"/>
            <a:ext cx="1178377" cy="1221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28" y="2065864"/>
            <a:ext cx="1247077" cy="11768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547" y="2064588"/>
            <a:ext cx="1247077" cy="11768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766" y="2052943"/>
            <a:ext cx="1247077" cy="11768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2473" y="1273609"/>
            <a:ext cx="7854950" cy="4598670"/>
          </a:xfrm>
          <a:prstGeom prst="rect">
            <a:avLst/>
          </a:prstGeom>
          <a:ln w="38100">
            <a:solidFill>
              <a:srgbClr val="A62E5C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Verdana" panose="020B0604030504040204"/>
              <a:cs typeface="Verdana" panose="020B0604030504040204"/>
            </a:endParaRPr>
          </a:p>
          <a:p>
            <a:pPr marL="463423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Scheduled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6455" y="4357311"/>
            <a:ext cx="1178377" cy="12213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8023" y="2059403"/>
            <a:ext cx="1182051" cy="118205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1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2473" y="1279329"/>
            <a:ext cx="7854950" cy="4598670"/>
          </a:xfrm>
          <a:custGeom>
            <a:avLst/>
            <a:gdLst/>
            <a:ahLst/>
            <a:cxnLst/>
            <a:rect l="l" t="t" r="r" b="b"/>
            <a:pathLst>
              <a:path w="7854950" h="4598670">
                <a:moveTo>
                  <a:pt x="0" y="0"/>
                </a:moveTo>
                <a:lnTo>
                  <a:pt x="7854497" y="0"/>
                </a:lnTo>
                <a:lnTo>
                  <a:pt x="7854497" y="4598553"/>
                </a:lnTo>
                <a:lnTo>
                  <a:pt x="0" y="459855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62381" y="1437132"/>
            <a:ext cx="1634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0328" y="2052943"/>
            <a:ext cx="9020175" cy="3570604"/>
            <a:chOff x="970328" y="2052943"/>
            <a:chExt cx="9020175" cy="3570604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4678" y="4401684"/>
              <a:ext cx="1178377" cy="12213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328" y="2065864"/>
              <a:ext cx="1247077" cy="117686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7547" y="2064588"/>
              <a:ext cx="1247077" cy="1176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4766" y="2052943"/>
              <a:ext cx="1247077" cy="1176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6455" y="4357311"/>
              <a:ext cx="1178377" cy="12213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8023" y="2059403"/>
              <a:ext cx="1182051" cy="11820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8023" y="4178312"/>
              <a:ext cx="1314367" cy="12941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28179" y="4803217"/>
              <a:ext cx="2562225" cy="114300"/>
            </a:xfrm>
            <a:custGeom>
              <a:avLst/>
              <a:gdLst/>
              <a:ahLst/>
              <a:cxnLst/>
              <a:rect l="l" t="t" r="r" b="b"/>
              <a:pathLst>
                <a:path w="2562225" h="114300">
                  <a:moveTo>
                    <a:pt x="2561982" y="38098"/>
                  </a:moveTo>
                  <a:lnTo>
                    <a:pt x="2523882" y="38098"/>
                  </a:lnTo>
                  <a:lnTo>
                    <a:pt x="2523882" y="76198"/>
                  </a:lnTo>
                  <a:lnTo>
                    <a:pt x="2561982" y="76198"/>
                  </a:lnTo>
                  <a:lnTo>
                    <a:pt x="2561982" y="38098"/>
                  </a:lnTo>
                  <a:close/>
                </a:path>
                <a:path w="2562225" h="114300">
                  <a:moveTo>
                    <a:pt x="2485782" y="38098"/>
                  </a:moveTo>
                  <a:lnTo>
                    <a:pt x="2447682" y="38098"/>
                  </a:lnTo>
                  <a:lnTo>
                    <a:pt x="2447682" y="76198"/>
                  </a:lnTo>
                  <a:lnTo>
                    <a:pt x="2485782" y="76198"/>
                  </a:lnTo>
                  <a:lnTo>
                    <a:pt x="2485782" y="38098"/>
                  </a:lnTo>
                  <a:close/>
                </a:path>
                <a:path w="2562225" h="114300">
                  <a:moveTo>
                    <a:pt x="2409582" y="38098"/>
                  </a:moveTo>
                  <a:lnTo>
                    <a:pt x="2371482" y="38098"/>
                  </a:lnTo>
                  <a:lnTo>
                    <a:pt x="2371482" y="76198"/>
                  </a:lnTo>
                  <a:lnTo>
                    <a:pt x="2409582" y="76198"/>
                  </a:lnTo>
                  <a:lnTo>
                    <a:pt x="2409582" y="38098"/>
                  </a:lnTo>
                  <a:close/>
                </a:path>
                <a:path w="2562225" h="114300">
                  <a:moveTo>
                    <a:pt x="2333382" y="38098"/>
                  </a:moveTo>
                  <a:lnTo>
                    <a:pt x="2295282" y="38098"/>
                  </a:lnTo>
                  <a:lnTo>
                    <a:pt x="2295282" y="76198"/>
                  </a:lnTo>
                  <a:lnTo>
                    <a:pt x="2333382" y="76198"/>
                  </a:lnTo>
                  <a:lnTo>
                    <a:pt x="2333382" y="38098"/>
                  </a:lnTo>
                  <a:close/>
                </a:path>
                <a:path w="2562225" h="114300">
                  <a:moveTo>
                    <a:pt x="2257182" y="38098"/>
                  </a:moveTo>
                  <a:lnTo>
                    <a:pt x="2219082" y="38098"/>
                  </a:lnTo>
                  <a:lnTo>
                    <a:pt x="2219082" y="76198"/>
                  </a:lnTo>
                  <a:lnTo>
                    <a:pt x="2257182" y="76198"/>
                  </a:lnTo>
                  <a:lnTo>
                    <a:pt x="2257182" y="38098"/>
                  </a:lnTo>
                  <a:close/>
                </a:path>
                <a:path w="2562225" h="114300">
                  <a:moveTo>
                    <a:pt x="2180982" y="38098"/>
                  </a:moveTo>
                  <a:lnTo>
                    <a:pt x="2142882" y="38098"/>
                  </a:lnTo>
                  <a:lnTo>
                    <a:pt x="2142882" y="76198"/>
                  </a:lnTo>
                  <a:lnTo>
                    <a:pt x="2180982" y="76198"/>
                  </a:lnTo>
                  <a:lnTo>
                    <a:pt x="2180982" y="38098"/>
                  </a:lnTo>
                  <a:close/>
                </a:path>
                <a:path w="2562225" h="114300">
                  <a:moveTo>
                    <a:pt x="2104782" y="38098"/>
                  </a:moveTo>
                  <a:lnTo>
                    <a:pt x="2066682" y="38098"/>
                  </a:lnTo>
                  <a:lnTo>
                    <a:pt x="2066682" y="76198"/>
                  </a:lnTo>
                  <a:lnTo>
                    <a:pt x="2104782" y="76198"/>
                  </a:lnTo>
                  <a:lnTo>
                    <a:pt x="2104782" y="38098"/>
                  </a:lnTo>
                  <a:close/>
                </a:path>
                <a:path w="2562225" h="114300">
                  <a:moveTo>
                    <a:pt x="2028582" y="38098"/>
                  </a:moveTo>
                  <a:lnTo>
                    <a:pt x="1990482" y="38098"/>
                  </a:lnTo>
                  <a:lnTo>
                    <a:pt x="1990482" y="76198"/>
                  </a:lnTo>
                  <a:lnTo>
                    <a:pt x="2028582" y="76198"/>
                  </a:lnTo>
                  <a:lnTo>
                    <a:pt x="2028582" y="38098"/>
                  </a:lnTo>
                  <a:close/>
                </a:path>
                <a:path w="2562225" h="114300">
                  <a:moveTo>
                    <a:pt x="1952382" y="38098"/>
                  </a:moveTo>
                  <a:lnTo>
                    <a:pt x="1914282" y="38098"/>
                  </a:lnTo>
                  <a:lnTo>
                    <a:pt x="1914282" y="76198"/>
                  </a:lnTo>
                  <a:lnTo>
                    <a:pt x="1952382" y="76198"/>
                  </a:lnTo>
                  <a:lnTo>
                    <a:pt x="1952382" y="38098"/>
                  </a:lnTo>
                  <a:close/>
                </a:path>
                <a:path w="2562225" h="114300">
                  <a:moveTo>
                    <a:pt x="1876182" y="38098"/>
                  </a:moveTo>
                  <a:lnTo>
                    <a:pt x="1838082" y="38098"/>
                  </a:lnTo>
                  <a:lnTo>
                    <a:pt x="1838082" y="76198"/>
                  </a:lnTo>
                  <a:lnTo>
                    <a:pt x="1876182" y="76198"/>
                  </a:lnTo>
                  <a:lnTo>
                    <a:pt x="1876182" y="38098"/>
                  </a:lnTo>
                  <a:close/>
                </a:path>
                <a:path w="2562225" h="114300">
                  <a:moveTo>
                    <a:pt x="1799982" y="38098"/>
                  </a:moveTo>
                  <a:lnTo>
                    <a:pt x="1761882" y="38098"/>
                  </a:lnTo>
                  <a:lnTo>
                    <a:pt x="1761882" y="76198"/>
                  </a:lnTo>
                  <a:lnTo>
                    <a:pt x="1799982" y="76198"/>
                  </a:lnTo>
                  <a:lnTo>
                    <a:pt x="1799982" y="38098"/>
                  </a:lnTo>
                  <a:close/>
                </a:path>
                <a:path w="2562225" h="114300">
                  <a:moveTo>
                    <a:pt x="1723782" y="38098"/>
                  </a:moveTo>
                  <a:lnTo>
                    <a:pt x="1685682" y="38098"/>
                  </a:lnTo>
                  <a:lnTo>
                    <a:pt x="1685682" y="76198"/>
                  </a:lnTo>
                  <a:lnTo>
                    <a:pt x="1723782" y="76198"/>
                  </a:lnTo>
                  <a:lnTo>
                    <a:pt x="1723782" y="38098"/>
                  </a:lnTo>
                  <a:close/>
                </a:path>
                <a:path w="2562225" h="114300">
                  <a:moveTo>
                    <a:pt x="1647582" y="38098"/>
                  </a:moveTo>
                  <a:lnTo>
                    <a:pt x="1609482" y="38098"/>
                  </a:lnTo>
                  <a:lnTo>
                    <a:pt x="1609482" y="76198"/>
                  </a:lnTo>
                  <a:lnTo>
                    <a:pt x="1647582" y="76198"/>
                  </a:lnTo>
                  <a:lnTo>
                    <a:pt x="1647582" y="38098"/>
                  </a:lnTo>
                  <a:close/>
                </a:path>
                <a:path w="2562225" h="114300">
                  <a:moveTo>
                    <a:pt x="1571382" y="38098"/>
                  </a:moveTo>
                  <a:lnTo>
                    <a:pt x="1533282" y="38098"/>
                  </a:lnTo>
                  <a:lnTo>
                    <a:pt x="1533282" y="76198"/>
                  </a:lnTo>
                  <a:lnTo>
                    <a:pt x="1571382" y="76198"/>
                  </a:lnTo>
                  <a:lnTo>
                    <a:pt x="1571382" y="38098"/>
                  </a:lnTo>
                  <a:close/>
                </a:path>
                <a:path w="2562225" h="114300">
                  <a:moveTo>
                    <a:pt x="1495182" y="38098"/>
                  </a:moveTo>
                  <a:lnTo>
                    <a:pt x="1457082" y="38098"/>
                  </a:lnTo>
                  <a:lnTo>
                    <a:pt x="1457082" y="76198"/>
                  </a:lnTo>
                  <a:lnTo>
                    <a:pt x="1495182" y="76198"/>
                  </a:lnTo>
                  <a:lnTo>
                    <a:pt x="1495182" y="38098"/>
                  </a:lnTo>
                  <a:close/>
                </a:path>
                <a:path w="2562225" h="114300">
                  <a:moveTo>
                    <a:pt x="1418982" y="38098"/>
                  </a:moveTo>
                  <a:lnTo>
                    <a:pt x="1380882" y="38098"/>
                  </a:lnTo>
                  <a:lnTo>
                    <a:pt x="1380882" y="76198"/>
                  </a:lnTo>
                  <a:lnTo>
                    <a:pt x="1418982" y="76198"/>
                  </a:lnTo>
                  <a:lnTo>
                    <a:pt x="1418982" y="38098"/>
                  </a:lnTo>
                  <a:close/>
                </a:path>
                <a:path w="2562225" h="114300">
                  <a:moveTo>
                    <a:pt x="1342782" y="38098"/>
                  </a:moveTo>
                  <a:lnTo>
                    <a:pt x="1304682" y="38098"/>
                  </a:lnTo>
                  <a:lnTo>
                    <a:pt x="1304682" y="76198"/>
                  </a:lnTo>
                  <a:lnTo>
                    <a:pt x="1342782" y="76198"/>
                  </a:lnTo>
                  <a:lnTo>
                    <a:pt x="1342782" y="38098"/>
                  </a:lnTo>
                  <a:close/>
                </a:path>
                <a:path w="2562225" h="114300">
                  <a:moveTo>
                    <a:pt x="1266582" y="38098"/>
                  </a:moveTo>
                  <a:lnTo>
                    <a:pt x="1228482" y="38098"/>
                  </a:lnTo>
                  <a:lnTo>
                    <a:pt x="1228482" y="76198"/>
                  </a:lnTo>
                  <a:lnTo>
                    <a:pt x="1266582" y="76198"/>
                  </a:lnTo>
                  <a:lnTo>
                    <a:pt x="1266582" y="38098"/>
                  </a:lnTo>
                  <a:close/>
                </a:path>
                <a:path w="2562225" h="114300">
                  <a:moveTo>
                    <a:pt x="1190382" y="38098"/>
                  </a:moveTo>
                  <a:lnTo>
                    <a:pt x="1152282" y="38098"/>
                  </a:lnTo>
                  <a:lnTo>
                    <a:pt x="1152282" y="76198"/>
                  </a:lnTo>
                  <a:lnTo>
                    <a:pt x="1190382" y="76198"/>
                  </a:lnTo>
                  <a:lnTo>
                    <a:pt x="1190382" y="38098"/>
                  </a:lnTo>
                  <a:close/>
                </a:path>
                <a:path w="2562225" h="114300">
                  <a:moveTo>
                    <a:pt x="1114182" y="38098"/>
                  </a:moveTo>
                  <a:lnTo>
                    <a:pt x="1076082" y="38098"/>
                  </a:lnTo>
                  <a:lnTo>
                    <a:pt x="1076082" y="76198"/>
                  </a:lnTo>
                  <a:lnTo>
                    <a:pt x="1114182" y="76198"/>
                  </a:lnTo>
                  <a:lnTo>
                    <a:pt x="1114182" y="38098"/>
                  </a:lnTo>
                  <a:close/>
                </a:path>
                <a:path w="2562225" h="114300">
                  <a:moveTo>
                    <a:pt x="1037982" y="38098"/>
                  </a:moveTo>
                  <a:lnTo>
                    <a:pt x="999882" y="38098"/>
                  </a:lnTo>
                  <a:lnTo>
                    <a:pt x="999882" y="76198"/>
                  </a:lnTo>
                  <a:lnTo>
                    <a:pt x="1037982" y="76198"/>
                  </a:lnTo>
                  <a:lnTo>
                    <a:pt x="1037982" y="38098"/>
                  </a:lnTo>
                  <a:close/>
                </a:path>
                <a:path w="2562225" h="114300">
                  <a:moveTo>
                    <a:pt x="961782" y="38098"/>
                  </a:moveTo>
                  <a:lnTo>
                    <a:pt x="923682" y="38098"/>
                  </a:lnTo>
                  <a:lnTo>
                    <a:pt x="923682" y="76198"/>
                  </a:lnTo>
                  <a:lnTo>
                    <a:pt x="961782" y="76198"/>
                  </a:lnTo>
                  <a:lnTo>
                    <a:pt x="961782" y="38098"/>
                  </a:lnTo>
                  <a:close/>
                </a:path>
                <a:path w="2562225" h="114300">
                  <a:moveTo>
                    <a:pt x="885582" y="38098"/>
                  </a:moveTo>
                  <a:lnTo>
                    <a:pt x="847482" y="38098"/>
                  </a:lnTo>
                  <a:lnTo>
                    <a:pt x="847482" y="76198"/>
                  </a:lnTo>
                  <a:lnTo>
                    <a:pt x="885582" y="76198"/>
                  </a:lnTo>
                  <a:lnTo>
                    <a:pt x="885582" y="38098"/>
                  </a:lnTo>
                  <a:close/>
                </a:path>
                <a:path w="2562225" h="114300">
                  <a:moveTo>
                    <a:pt x="809382" y="38098"/>
                  </a:moveTo>
                  <a:lnTo>
                    <a:pt x="771282" y="38098"/>
                  </a:lnTo>
                  <a:lnTo>
                    <a:pt x="771282" y="76198"/>
                  </a:lnTo>
                  <a:lnTo>
                    <a:pt x="809382" y="76198"/>
                  </a:lnTo>
                  <a:lnTo>
                    <a:pt x="809382" y="38098"/>
                  </a:lnTo>
                  <a:close/>
                </a:path>
                <a:path w="2562225" h="114300">
                  <a:moveTo>
                    <a:pt x="733182" y="38098"/>
                  </a:moveTo>
                  <a:lnTo>
                    <a:pt x="695082" y="38098"/>
                  </a:lnTo>
                  <a:lnTo>
                    <a:pt x="695082" y="76198"/>
                  </a:lnTo>
                  <a:lnTo>
                    <a:pt x="733182" y="76198"/>
                  </a:lnTo>
                  <a:lnTo>
                    <a:pt x="733182" y="38098"/>
                  </a:lnTo>
                  <a:close/>
                </a:path>
                <a:path w="2562225" h="114300">
                  <a:moveTo>
                    <a:pt x="656982" y="38098"/>
                  </a:moveTo>
                  <a:lnTo>
                    <a:pt x="618882" y="38098"/>
                  </a:lnTo>
                  <a:lnTo>
                    <a:pt x="618882" y="76198"/>
                  </a:lnTo>
                  <a:lnTo>
                    <a:pt x="656982" y="76198"/>
                  </a:lnTo>
                  <a:lnTo>
                    <a:pt x="656982" y="38098"/>
                  </a:lnTo>
                  <a:close/>
                </a:path>
                <a:path w="2562225" h="114300">
                  <a:moveTo>
                    <a:pt x="580782" y="38098"/>
                  </a:moveTo>
                  <a:lnTo>
                    <a:pt x="542682" y="38098"/>
                  </a:lnTo>
                  <a:lnTo>
                    <a:pt x="542682" y="76198"/>
                  </a:lnTo>
                  <a:lnTo>
                    <a:pt x="580782" y="76198"/>
                  </a:lnTo>
                  <a:lnTo>
                    <a:pt x="580782" y="38098"/>
                  </a:lnTo>
                  <a:close/>
                </a:path>
                <a:path w="2562225" h="114300">
                  <a:moveTo>
                    <a:pt x="504582" y="38098"/>
                  </a:moveTo>
                  <a:lnTo>
                    <a:pt x="466482" y="38098"/>
                  </a:lnTo>
                  <a:lnTo>
                    <a:pt x="466482" y="76198"/>
                  </a:lnTo>
                  <a:lnTo>
                    <a:pt x="504582" y="76198"/>
                  </a:lnTo>
                  <a:lnTo>
                    <a:pt x="504582" y="38098"/>
                  </a:lnTo>
                  <a:close/>
                </a:path>
                <a:path w="2562225" h="114300">
                  <a:moveTo>
                    <a:pt x="428382" y="38098"/>
                  </a:moveTo>
                  <a:lnTo>
                    <a:pt x="390282" y="38098"/>
                  </a:lnTo>
                  <a:lnTo>
                    <a:pt x="390282" y="76198"/>
                  </a:lnTo>
                  <a:lnTo>
                    <a:pt x="428382" y="76198"/>
                  </a:lnTo>
                  <a:lnTo>
                    <a:pt x="428382" y="38098"/>
                  </a:lnTo>
                  <a:close/>
                </a:path>
                <a:path w="2562225" h="114300">
                  <a:moveTo>
                    <a:pt x="352182" y="38098"/>
                  </a:moveTo>
                  <a:lnTo>
                    <a:pt x="314082" y="38098"/>
                  </a:lnTo>
                  <a:lnTo>
                    <a:pt x="314082" y="76198"/>
                  </a:lnTo>
                  <a:lnTo>
                    <a:pt x="352182" y="76198"/>
                  </a:lnTo>
                  <a:lnTo>
                    <a:pt x="352182" y="38098"/>
                  </a:lnTo>
                  <a:close/>
                </a:path>
                <a:path w="2562225" h="114300">
                  <a:moveTo>
                    <a:pt x="275982" y="38098"/>
                  </a:moveTo>
                  <a:lnTo>
                    <a:pt x="237882" y="38098"/>
                  </a:lnTo>
                  <a:lnTo>
                    <a:pt x="237882" y="76198"/>
                  </a:lnTo>
                  <a:lnTo>
                    <a:pt x="275982" y="76198"/>
                  </a:lnTo>
                  <a:lnTo>
                    <a:pt x="275982" y="38098"/>
                  </a:lnTo>
                  <a:close/>
                </a:path>
                <a:path w="2562225" h="114300">
                  <a:moveTo>
                    <a:pt x="199782" y="38100"/>
                  </a:moveTo>
                  <a:lnTo>
                    <a:pt x="161682" y="38100"/>
                  </a:lnTo>
                  <a:lnTo>
                    <a:pt x="161682" y="76200"/>
                  </a:lnTo>
                  <a:lnTo>
                    <a:pt x="199782" y="76200"/>
                  </a:lnTo>
                  <a:lnTo>
                    <a:pt x="199782" y="38100"/>
                  </a:lnTo>
                  <a:close/>
                </a:path>
                <a:path w="256222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44" y="76200"/>
                  </a:lnTo>
                  <a:lnTo>
                    <a:pt x="95244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562225" h="114300">
                  <a:moveTo>
                    <a:pt x="114300" y="38100"/>
                  </a:moveTo>
                  <a:lnTo>
                    <a:pt x="95244" y="38100"/>
                  </a:lnTo>
                  <a:lnTo>
                    <a:pt x="95244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562225" h="114300">
                  <a:moveTo>
                    <a:pt x="12358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23582" y="76200"/>
                  </a:lnTo>
                  <a:lnTo>
                    <a:pt x="123582" y="3810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42435" y="3637788"/>
            <a:ext cx="2455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5948" y="4661846"/>
            <a:ext cx="696155" cy="3970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710" y="2343403"/>
            <a:ext cx="8003540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90" dirty="0">
                <a:solidFill>
                  <a:srgbClr val="FFFFFF"/>
                </a:solidFill>
              </a:rPr>
              <a:t>h</a:t>
            </a:r>
            <a:r>
              <a:rPr sz="4800" spc="-85" dirty="0">
                <a:solidFill>
                  <a:srgbClr val="FFFFFF"/>
                </a:solidFill>
              </a:rPr>
              <a:t>o</a:t>
            </a:r>
            <a:r>
              <a:rPr sz="4800" spc="-275" dirty="0">
                <a:solidFill>
                  <a:srgbClr val="FFFFFF"/>
                </a:solidFill>
              </a:rPr>
              <a:t>u</a:t>
            </a:r>
            <a:r>
              <a:rPr sz="4800" spc="-180" dirty="0">
                <a:solidFill>
                  <a:srgbClr val="FFFFFF"/>
                </a:solidFill>
              </a:rPr>
              <a:t>l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h</a:t>
            </a:r>
            <a:r>
              <a:rPr sz="4800" spc="-32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a  </a:t>
            </a:r>
            <a:r>
              <a:rPr sz="4800" spc="-45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l</a:t>
            </a:r>
            <a:r>
              <a:rPr sz="4800" spc="-240" dirty="0">
                <a:solidFill>
                  <a:srgbClr val="FFFFFF"/>
                </a:solidFill>
              </a:rPr>
              <a:t>ea</a:t>
            </a:r>
            <a:r>
              <a:rPr sz="4800" spc="-195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14" dirty="0">
                <a:solidFill>
                  <a:srgbClr val="FFFFFF"/>
                </a:solidFill>
              </a:rPr>
              <a:t>ne</a:t>
            </a:r>
            <a:r>
              <a:rPr sz="4800" spc="5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80" dirty="0">
                <a:solidFill>
                  <a:srgbClr val="FFFFFF"/>
                </a:solidFill>
              </a:rPr>
              <a:t>ub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185" dirty="0">
                <a:solidFill>
                  <a:srgbClr val="FFFFFF"/>
                </a:solidFill>
              </a:rPr>
              <a:t>c  </a:t>
            </a:r>
            <a:r>
              <a:rPr sz="4800" spc="-160" dirty="0">
                <a:solidFill>
                  <a:srgbClr val="FFFFFF"/>
                </a:solidFill>
              </a:rPr>
              <a:t>interface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777" y="2343403"/>
            <a:ext cx="769810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indent="-15240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ca</a:t>
            </a:r>
            <a:r>
              <a:rPr sz="4800" spc="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75" dirty="0">
                <a:solidFill>
                  <a:srgbClr val="FFFFFF"/>
                </a:solidFill>
              </a:rPr>
              <a:t>be  </a:t>
            </a:r>
            <a:r>
              <a:rPr sz="4800" spc="-35" dirty="0">
                <a:solidFill>
                  <a:srgbClr val="FFFFFF"/>
                </a:solidFill>
              </a:rPr>
              <a:t>upg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80" dirty="0">
                <a:solidFill>
                  <a:srgbClr val="FFFFFF"/>
                </a:solidFill>
              </a:rPr>
              <a:t>ade</a:t>
            </a:r>
            <a:r>
              <a:rPr sz="4800" spc="40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90" dirty="0">
                <a:solidFill>
                  <a:srgbClr val="FFFFFF"/>
                </a:solidFill>
              </a:rPr>
              <a:t>w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90" dirty="0">
                <a:solidFill>
                  <a:srgbClr val="FFFFFF"/>
                </a:solidFill>
              </a:rPr>
              <a:t>h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165" dirty="0">
                <a:solidFill>
                  <a:srgbClr val="FFFFFF"/>
                </a:solidFill>
              </a:rPr>
              <a:t>u</a:t>
            </a:r>
            <a:r>
              <a:rPr sz="4800" spc="-30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he</a:t>
            </a:r>
            <a:r>
              <a:rPr sz="4800" spc="-160" dirty="0">
                <a:solidFill>
                  <a:srgbClr val="FFFFFF"/>
                </a:solidFill>
              </a:rPr>
              <a:t>i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-45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70" dirty="0">
                <a:solidFill>
                  <a:srgbClr val="FFFFFF"/>
                </a:solidFill>
              </a:rPr>
              <a:t>en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need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155" dirty="0">
                <a:solidFill>
                  <a:srgbClr val="FFFFFF"/>
                </a:solidFill>
              </a:rPr>
              <a:t>o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up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0" dirty="0">
                <a:solidFill>
                  <a:srgbClr val="FFFFFF"/>
                </a:solidFill>
              </a:rPr>
              <a:t>ad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8863" y="511555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Contracts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905" y="2090420"/>
            <a:ext cx="6846570" cy="3000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DTOs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forgotten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4963" y="2707229"/>
            <a:ext cx="2391462" cy="14435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52472"/>
            <a:ext cx="486727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Evolving</a:t>
            </a:r>
            <a:r>
              <a:rPr spc="-145" dirty="0"/>
              <a:t> </a:t>
            </a:r>
            <a:r>
              <a:rPr spc="5" dirty="0"/>
              <a:t>towards</a:t>
            </a:r>
            <a:r>
              <a:rPr spc="-145" dirty="0"/>
              <a:t> </a:t>
            </a:r>
            <a:r>
              <a:rPr spc="10" dirty="0"/>
              <a:t>microservices</a:t>
            </a:r>
            <a:endParaRPr spc="10" dirty="0"/>
          </a:p>
          <a:p>
            <a:pPr marL="12700" marR="186055">
              <a:lnSpc>
                <a:spcPct val="163000"/>
              </a:lnSpc>
            </a:pPr>
            <a:r>
              <a:rPr spc="15" dirty="0"/>
              <a:t>Microservices</a:t>
            </a:r>
            <a:r>
              <a:rPr spc="-114" dirty="0"/>
              <a:t> </a:t>
            </a:r>
            <a:r>
              <a:rPr spc="-35" dirty="0"/>
              <a:t>are</a:t>
            </a:r>
            <a:r>
              <a:rPr spc="-110" dirty="0"/>
              <a:t> </a:t>
            </a:r>
            <a:r>
              <a:rPr spc="5" dirty="0"/>
              <a:t>autonomous </a:t>
            </a:r>
            <a:r>
              <a:rPr spc="-825" dirty="0"/>
              <a:t> </a:t>
            </a:r>
            <a:r>
              <a:rPr spc="15" dirty="0"/>
              <a:t>Microservices</a:t>
            </a:r>
            <a:r>
              <a:rPr spc="-125" dirty="0"/>
              <a:t> </a:t>
            </a:r>
            <a:r>
              <a:rPr spc="40" dirty="0"/>
              <a:t>own</a:t>
            </a:r>
            <a:r>
              <a:rPr spc="-120" dirty="0"/>
              <a:t> </a:t>
            </a:r>
            <a:r>
              <a:rPr dirty="0"/>
              <a:t>their</a:t>
            </a:r>
            <a:r>
              <a:rPr spc="-125" dirty="0"/>
              <a:t> </a:t>
            </a:r>
            <a:r>
              <a:rPr spc="15" dirty="0"/>
              <a:t>data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3522979"/>
            <a:ext cx="554482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independently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boundaries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5662" y="511555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Avoiding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Upgrade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60" dirty="0">
                <a:solidFill>
                  <a:srgbClr val="404040"/>
                </a:solidFill>
              </a:rPr>
              <a:t>Issues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429004"/>
            <a:ext cx="6455410" cy="4305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Team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ownership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capability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Then,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updated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pd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older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Beware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tight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3696" y="2307394"/>
            <a:ext cx="2243212" cy="22432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6556" y="511555"/>
            <a:ext cx="805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Identifying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Boundaries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166619"/>
            <a:ext cx="6153785" cy="28327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costly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Hard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6826" y="2399447"/>
            <a:ext cx="2543508" cy="24609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945" y="2654300"/>
            <a:ext cx="803211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6985" indent="660400">
              <a:lnSpc>
                <a:spcPts val="4900"/>
              </a:lnSpc>
              <a:spcBef>
                <a:spcPts val="980"/>
              </a:spcBef>
            </a:pPr>
            <a:r>
              <a:rPr sz="4800" spc="180" dirty="0">
                <a:solidFill>
                  <a:srgbClr val="FFFFFF"/>
                </a:solidFill>
              </a:rPr>
              <a:t>O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0" dirty="0">
                <a:solidFill>
                  <a:srgbClr val="FFFFFF"/>
                </a:solidFill>
              </a:rPr>
              <a:t>gan</a:t>
            </a:r>
            <a:r>
              <a:rPr sz="4800" spc="-135" dirty="0">
                <a:solidFill>
                  <a:srgbClr val="FFFFFF"/>
                </a:solidFill>
              </a:rPr>
              <a:t>i</a:t>
            </a:r>
            <a:r>
              <a:rPr sz="4800" spc="-45" dirty="0">
                <a:solidFill>
                  <a:srgbClr val="FFFFFF"/>
                </a:solidFill>
              </a:rPr>
              <a:t>z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240" dirty="0">
                <a:solidFill>
                  <a:srgbClr val="FFFFFF"/>
                </a:solidFill>
              </a:rPr>
              <a:t>v</a:t>
            </a:r>
            <a:r>
              <a:rPr sz="4800" spc="-16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190" dirty="0">
                <a:solidFill>
                  <a:srgbClr val="FFFFFF"/>
                </a:solidFill>
              </a:rPr>
              <a:t>es 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25" dirty="0">
                <a:solidFill>
                  <a:srgbClr val="FFFFFF"/>
                </a:solidFill>
              </a:rPr>
              <a:t>un</a:t>
            </a:r>
            <a:r>
              <a:rPr sz="4800" spc="-5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5" dirty="0">
                <a:solidFill>
                  <a:srgbClr val="FFFFFF"/>
                </a:solidFill>
              </a:rPr>
              <a:t>bu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15" dirty="0">
                <a:solidFill>
                  <a:srgbClr val="FFFFFF"/>
                </a:solidFill>
              </a:rPr>
              <a:t>ne</a:t>
            </a:r>
            <a:r>
              <a:rPr sz="4800" spc="-245" dirty="0">
                <a:solidFill>
                  <a:srgbClr val="FFFFFF"/>
                </a:solidFill>
              </a:rPr>
              <a:t>s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capab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10" dirty="0">
                <a:solidFill>
                  <a:srgbClr val="FFFFFF"/>
                </a:solidFill>
              </a:rPr>
              <a:t>es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Identify</a:t>
            </a:r>
            <a:r>
              <a:rPr spc="-140" dirty="0"/>
              <a:t> </a:t>
            </a:r>
            <a:r>
              <a:rPr spc="60" dirty="0"/>
              <a:t>“bounded</a:t>
            </a:r>
            <a:r>
              <a:rPr spc="-130" dirty="0"/>
              <a:t> </a:t>
            </a:r>
            <a:r>
              <a:rPr spc="15" dirty="0"/>
              <a:t>contexts”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5081813" y="1956307"/>
            <a:ext cx="6484620" cy="3277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domains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“Ubiquitous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Sketch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whiteboard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348" y="2849371"/>
            <a:ext cx="316420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397000">
              <a:lnSpc>
                <a:spcPts val="4300"/>
              </a:lnSpc>
              <a:spcBef>
                <a:spcPts val="215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Dr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635" y="511555"/>
            <a:ext cx="6786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Boundary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Pitfalls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794763"/>
            <a:ext cx="6379210" cy="29851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turn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noun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Anemic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CRUD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elsewhere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796415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Avoid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circular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dependencies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chatty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communications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7384" y="2232691"/>
            <a:ext cx="2797275" cy="26614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65155" y="4665747"/>
            <a:ext cx="3771265" cy="1936750"/>
            <a:chOff x="8165155" y="4665747"/>
            <a:chExt cx="3771265" cy="1936750"/>
          </a:xfrm>
        </p:grpSpPr>
        <p:sp>
          <p:nvSpPr>
            <p:cNvPr id="3" name="object 3"/>
            <p:cNvSpPr/>
            <p:nvPr/>
          </p:nvSpPr>
          <p:spPr>
            <a:xfrm>
              <a:off x="8184205" y="5287911"/>
              <a:ext cx="3476625" cy="1160780"/>
            </a:xfrm>
            <a:custGeom>
              <a:avLst/>
              <a:gdLst/>
              <a:ahLst/>
              <a:cxnLst/>
              <a:rect l="l" t="t" r="r" b="b"/>
              <a:pathLst>
                <a:path w="3476625" h="1160779">
                  <a:moveTo>
                    <a:pt x="0" y="1160461"/>
                  </a:moveTo>
                  <a:lnTo>
                    <a:pt x="3476016" y="1160461"/>
                  </a:lnTo>
                  <a:lnTo>
                    <a:pt x="3476016" y="0"/>
                  </a:lnTo>
                  <a:lnTo>
                    <a:pt x="0" y="0"/>
                  </a:lnTo>
                  <a:lnTo>
                    <a:pt x="0" y="1160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84205" y="4684797"/>
              <a:ext cx="3476625" cy="1764030"/>
            </a:xfrm>
            <a:custGeom>
              <a:avLst/>
              <a:gdLst/>
              <a:ahLst/>
              <a:cxnLst/>
              <a:rect l="l" t="t" r="r" b="b"/>
              <a:pathLst>
                <a:path w="3476625" h="1764029">
                  <a:moveTo>
                    <a:pt x="0" y="0"/>
                  </a:moveTo>
                  <a:lnTo>
                    <a:pt x="3476017" y="0"/>
                  </a:lnTo>
                  <a:lnTo>
                    <a:pt x="3476017" y="1763575"/>
                  </a:lnTo>
                  <a:lnTo>
                    <a:pt x="0" y="176357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257" y="517651"/>
            <a:ext cx="900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Service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Boundaries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402077" y="1374842"/>
            <a:ext cx="3476625" cy="3022600"/>
          </a:xfrm>
          <a:custGeom>
            <a:avLst/>
            <a:gdLst/>
            <a:ahLst/>
            <a:cxnLst/>
            <a:rect l="l" t="t" r="r" b="b"/>
            <a:pathLst>
              <a:path w="3476625" h="3022600">
                <a:moveTo>
                  <a:pt x="0" y="0"/>
                </a:moveTo>
                <a:lnTo>
                  <a:pt x="3476017" y="0"/>
                </a:lnTo>
                <a:lnTo>
                  <a:pt x="3476017" y="3022059"/>
                </a:lnTo>
                <a:lnTo>
                  <a:pt x="0" y="3022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40658" y="1542288"/>
            <a:ext cx="9994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127" y="1355792"/>
            <a:ext cx="3438525" cy="6223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54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Catalog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9897" y="1374842"/>
            <a:ext cx="3476625" cy="3022600"/>
          </a:xfrm>
          <a:custGeom>
            <a:avLst/>
            <a:gdLst/>
            <a:ahLst/>
            <a:cxnLst/>
            <a:rect l="l" t="t" r="r" b="b"/>
            <a:pathLst>
              <a:path w="3476625" h="3022600">
                <a:moveTo>
                  <a:pt x="0" y="0"/>
                </a:moveTo>
                <a:lnTo>
                  <a:pt x="3476017" y="0"/>
                </a:lnTo>
                <a:lnTo>
                  <a:pt x="3476017" y="3022059"/>
                </a:lnTo>
                <a:lnTo>
                  <a:pt x="0" y="3022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97693" y="1542288"/>
            <a:ext cx="8597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8947" y="1355792"/>
            <a:ext cx="3438525" cy="6223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5494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22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Basket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77719" y="1374842"/>
            <a:ext cx="3476625" cy="3022600"/>
          </a:xfrm>
          <a:custGeom>
            <a:avLst/>
            <a:gdLst/>
            <a:ahLst/>
            <a:cxnLst/>
            <a:rect l="l" t="t" r="r" b="b"/>
            <a:pathLst>
              <a:path w="3476625" h="3022600">
                <a:moveTo>
                  <a:pt x="0" y="0"/>
                </a:moveTo>
                <a:lnTo>
                  <a:pt x="3476017" y="0"/>
                </a:lnTo>
                <a:lnTo>
                  <a:pt x="3476017" y="3022059"/>
                </a:lnTo>
                <a:lnTo>
                  <a:pt x="0" y="3022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342956" y="1542288"/>
            <a:ext cx="1146175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6769" y="1355792"/>
            <a:ext cx="3438525" cy="6223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54940" rIns="0" bIns="0" rtlCol="0">
            <a:spAutoFit/>
          </a:bodyPr>
          <a:lstStyle/>
          <a:p>
            <a:pPr marL="1142365">
              <a:lnSpc>
                <a:spcPct val="100000"/>
              </a:lnSpc>
              <a:spcBef>
                <a:spcPts val="122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Ordering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127" y="2019299"/>
            <a:ext cx="3438525" cy="216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marR="435610" indent="22225">
              <a:lnSpc>
                <a:spcPct val="142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Browsing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dataset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635" marR="1259205">
              <a:lnSpc>
                <a:spcPct val="100000"/>
              </a:lnSpc>
              <a:spcBef>
                <a:spcPts val="132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flexible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queries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0495">
              <a:lnSpc>
                <a:spcPct val="100000"/>
              </a:lnSpc>
              <a:spcBef>
                <a:spcPts val="148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Non-sensitive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8947" y="2019299"/>
            <a:ext cx="343852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269240">
              <a:lnSpc>
                <a:spcPct val="142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Preparing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purchase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Short-lived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139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Redis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cache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1369" y="2019299"/>
            <a:ext cx="348932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332105">
              <a:lnSpc>
                <a:spcPct val="142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Processing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Mostly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04470" marR="429895">
              <a:lnSpc>
                <a:spcPts val="3580"/>
              </a:lnSpc>
              <a:spcBef>
                <a:spcPts val="43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400" spc="-2557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5400" spc="-266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5400" spc="-332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400" spc="-275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5400" spc="-2737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5400" spc="-1125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400" spc="-2062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5400" spc="-75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400" spc="44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5400" spc="15" baseline="-6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igh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ly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sit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5400" spc="-97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400" spc="-88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5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5400" spc="-88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400" spc="-885" baseline="-18000" dirty="0">
                <a:solidFill>
                  <a:srgbClr val="8C8C8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5400" baseline="-18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8563" y="4685489"/>
            <a:ext cx="3476625" cy="1764030"/>
          </a:xfrm>
          <a:custGeom>
            <a:avLst/>
            <a:gdLst/>
            <a:ahLst/>
            <a:cxnLst/>
            <a:rect l="l" t="t" r="r" b="b"/>
            <a:pathLst>
              <a:path w="3476625" h="1764029">
                <a:moveTo>
                  <a:pt x="0" y="0"/>
                </a:moveTo>
                <a:lnTo>
                  <a:pt x="3476017" y="0"/>
                </a:lnTo>
                <a:lnTo>
                  <a:pt x="3476017" y="1763575"/>
                </a:lnTo>
                <a:lnTo>
                  <a:pt x="0" y="17635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73800" y="4852415"/>
            <a:ext cx="1146175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613" y="4666439"/>
            <a:ext cx="3438525" cy="6223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54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Identity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96384" y="4685489"/>
            <a:ext cx="3476625" cy="1764030"/>
          </a:xfrm>
          <a:custGeom>
            <a:avLst/>
            <a:gdLst/>
            <a:ahLst/>
            <a:cxnLst/>
            <a:rect l="l" t="t" r="r" b="b"/>
            <a:pathLst>
              <a:path w="3476625" h="1764029">
                <a:moveTo>
                  <a:pt x="0" y="0"/>
                </a:moveTo>
                <a:lnTo>
                  <a:pt x="3476017" y="0"/>
                </a:lnTo>
                <a:lnTo>
                  <a:pt x="3476017" y="1763575"/>
                </a:lnTo>
                <a:lnTo>
                  <a:pt x="0" y="17635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34964" y="4852415"/>
            <a:ext cx="9994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5434" y="4666439"/>
            <a:ext cx="3438525" cy="62230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078230">
              <a:lnSpc>
                <a:spcPct val="100000"/>
              </a:lnSpc>
              <a:spcBef>
                <a:spcPts val="121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Marketing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2000" y="4852415"/>
            <a:ext cx="859790" cy="326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03255" y="4665747"/>
            <a:ext cx="3438525" cy="6223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5494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2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613" y="5436108"/>
            <a:ext cx="343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5434" y="5396484"/>
            <a:ext cx="343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Email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campaigns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03255" y="5378196"/>
            <a:ext cx="343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8234" y="2343403"/>
            <a:ext cx="7747634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algn="ctr">
              <a:lnSpc>
                <a:spcPct val="85000"/>
              </a:lnSpc>
              <a:spcBef>
                <a:spcPts val="950"/>
              </a:spcBef>
            </a:pPr>
            <a:r>
              <a:rPr sz="4800" spc="-70" dirty="0">
                <a:solidFill>
                  <a:srgbClr val="FFFFFF"/>
                </a:solidFill>
              </a:rPr>
              <a:t>H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0" dirty="0">
                <a:solidFill>
                  <a:srgbClr val="FFFFFF"/>
                </a:solidFill>
              </a:rPr>
              <a:t>w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30" dirty="0">
                <a:solidFill>
                  <a:srgbClr val="FFFFFF"/>
                </a:solidFill>
              </a:rPr>
              <a:t>w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90" dirty="0">
                <a:solidFill>
                  <a:srgbClr val="FFFFFF"/>
                </a:solidFill>
              </a:rPr>
              <a:t>u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30" dirty="0">
                <a:solidFill>
                  <a:srgbClr val="FFFFFF"/>
                </a:solidFill>
              </a:rPr>
              <a:t>u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k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-90" dirty="0">
                <a:solidFill>
                  <a:srgbClr val="FFFFFF"/>
                </a:solidFill>
              </a:rPr>
              <a:t>u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-90" dirty="0">
                <a:solidFill>
                  <a:srgbClr val="FFFFFF"/>
                </a:solidFill>
              </a:rPr>
              <a:t>app</a:t>
            </a:r>
            <a:r>
              <a:rPr sz="4800" spc="-100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7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65" dirty="0">
                <a:solidFill>
                  <a:srgbClr val="FFFFFF"/>
                </a:solidFill>
              </a:rPr>
              <a:t>n</a:t>
            </a:r>
            <a:r>
              <a:rPr sz="4800" spc="-210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  </a:t>
            </a:r>
            <a:r>
              <a:rPr sz="4800" spc="-160" dirty="0">
                <a:solidFill>
                  <a:srgbClr val="FFFFFF"/>
                </a:solidFill>
              </a:rPr>
              <a:t>microservices?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21590"/>
            <a:ext cx="12180570" cy="626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685800"/>
            <a:ext cx="11596370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487171"/>
            <a:ext cx="51625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Evolving</a:t>
            </a:r>
            <a:r>
              <a:rPr spc="-135" dirty="0"/>
              <a:t> </a:t>
            </a:r>
            <a:r>
              <a:rPr spc="5" dirty="0"/>
              <a:t>towards</a:t>
            </a:r>
            <a:r>
              <a:rPr spc="-140" dirty="0"/>
              <a:t> </a:t>
            </a:r>
            <a:r>
              <a:rPr spc="10" dirty="0"/>
              <a:t>microservices</a:t>
            </a:r>
            <a:endParaRPr spc="10" dirty="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15" dirty="0"/>
              <a:t>Microservices</a:t>
            </a:r>
            <a:r>
              <a:rPr spc="-125" dirty="0"/>
              <a:t> </a:t>
            </a:r>
            <a:r>
              <a:rPr spc="40" dirty="0"/>
              <a:t>own</a:t>
            </a:r>
            <a:r>
              <a:rPr spc="-120" dirty="0"/>
              <a:t> </a:t>
            </a:r>
            <a:r>
              <a:rPr dirty="0"/>
              <a:t>their</a:t>
            </a:r>
            <a:r>
              <a:rPr spc="-125" dirty="0"/>
              <a:t> </a:t>
            </a:r>
            <a:r>
              <a:rPr spc="40" dirty="0"/>
              <a:t>own</a:t>
            </a:r>
            <a:r>
              <a:rPr spc="-120" dirty="0"/>
              <a:t> </a:t>
            </a:r>
            <a:r>
              <a:rPr spc="15" dirty="0"/>
              <a:t>data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284980" marR="254000">
              <a:lnSpc>
                <a:spcPts val="2810"/>
              </a:lnSpc>
              <a:spcBef>
                <a:spcPts val="250"/>
              </a:spcBef>
            </a:pPr>
            <a:r>
              <a:rPr spc="15" dirty="0"/>
              <a:t>Microservices</a:t>
            </a:r>
            <a:r>
              <a:rPr spc="-120" dirty="0"/>
              <a:t> </a:t>
            </a:r>
            <a:r>
              <a:rPr spc="-45" dirty="0"/>
              <a:t>may</a:t>
            </a:r>
            <a:r>
              <a:rPr spc="-120" dirty="0"/>
              <a:t> </a:t>
            </a:r>
            <a:r>
              <a:rPr spc="15" dirty="0"/>
              <a:t>consist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0" dirty="0"/>
              <a:t> </a:t>
            </a:r>
            <a:r>
              <a:rPr spc="15" dirty="0"/>
              <a:t>multiple </a:t>
            </a:r>
            <a:r>
              <a:rPr spc="-830" dirty="0"/>
              <a:t> </a:t>
            </a:r>
            <a:r>
              <a:rPr spc="10" dirty="0"/>
              <a:t>processes</a:t>
            </a:r>
            <a:endParaRPr spc="10" dirty="0"/>
          </a:p>
          <a:p>
            <a:pPr marL="4284980" marR="5080">
              <a:lnSpc>
                <a:spcPct val="101000"/>
              </a:lnSpc>
              <a:spcBef>
                <a:spcPts val="1715"/>
              </a:spcBef>
            </a:pPr>
            <a:r>
              <a:rPr spc="15" dirty="0"/>
              <a:t>Microservices</a:t>
            </a:r>
            <a:r>
              <a:rPr spc="-130" dirty="0"/>
              <a:t> </a:t>
            </a:r>
            <a:r>
              <a:rPr spc="20" dirty="0"/>
              <a:t>should</a:t>
            </a:r>
            <a:r>
              <a:rPr spc="-120" dirty="0"/>
              <a:t> </a:t>
            </a:r>
            <a:r>
              <a:rPr spc="65" dirty="0"/>
              <a:t>be</a:t>
            </a:r>
            <a:r>
              <a:rPr spc="-125" dirty="0"/>
              <a:t> </a:t>
            </a:r>
            <a:r>
              <a:rPr spc="30" dirty="0"/>
              <a:t>independently </a:t>
            </a:r>
            <a:r>
              <a:rPr spc="-830" dirty="0"/>
              <a:t> </a:t>
            </a:r>
            <a:r>
              <a:rPr spc="35" dirty="0"/>
              <a:t>deployable</a:t>
            </a:r>
            <a:endParaRPr spc="35" dirty="0"/>
          </a:p>
          <a:p>
            <a:pPr marL="4284980">
              <a:lnSpc>
                <a:spcPct val="100000"/>
              </a:lnSpc>
              <a:spcBef>
                <a:spcPts val="1825"/>
              </a:spcBef>
            </a:pPr>
            <a:r>
              <a:rPr spc="55" dirty="0"/>
              <a:t>Avoid</a:t>
            </a:r>
            <a:r>
              <a:rPr spc="-135" dirty="0"/>
              <a:t> </a:t>
            </a:r>
            <a:r>
              <a:rPr spc="10" dirty="0"/>
              <a:t>breaking</a:t>
            </a:r>
            <a:r>
              <a:rPr spc="-130" dirty="0"/>
              <a:t> </a:t>
            </a:r>
            <a:r>
              <a:rPr spc="10" dirty="0"/>
              <a:t>changes</a:t>
            </a:r>
            <a:endParaRPr spc="10" dirty="0"/>
          </a:p>
          <a:p>
            <a:pPr marL="4284980" marR="1105535">
              <a:lnSpc>
                <a:spcPts val="2810"/>
              </a:lnSpc>
              <a:spcBef>
                <a:spcPts val="1955"/>
              </a:spcBef>
            </a:pPr>
            <a:r>
              <a:rPr spc="-5" dirty="0"/>
              <a:t>Identify</a:t>
            </a:r>
            <a:r>
              <a:rPr spc="-135" dirty="0"/>
              <a:t> </a:t>
            </a:r>
            <a:r>
              <a:rPr spc="60" dirty="0"/>
              <a:t>“bounded</a:t>
            </a:r>
            <a:r>
              <a:rPr spc="-125" dirty="0"/>
              <a:t> </a:t>
            </a:r>
            <a:r>
              <a:rPr spc="15" dirty="0"/>
              <a:t>contexts”</a:t>
            </a:r>
            <a:r>
              <a:rPr spc="-135" dirty="0"/>
              <a:t> </a:t>
            </a:r>
            <a:r>
              <a:rPr spc="35" dirty="0"/>
              <a:t>for </a:t>
            </a:r>
            <a:r>
              <a:rPr spc="-825" dirty="0"/>
              <a:t> </a:t>
            </a:r>
            <a:r>
              <a:rPr spc="15" dirty="0"/>
              <a:t>microservice</a:t>
            </a:r>
            <a:r>
              <a:rPr spc="-125" dirty="0"/>
              <a:t> </a:t>
            </a:r>
            <a:r>
              <a:rPr spc="15" dirty="0"/>
              <a:t>boundaries</a:t>
            </a:r>
            <a:endParaRPr spc="15" dirty="0"/>
          </a:p>
          <a:p>
            <a:pPr marL="4284980">
              <a:lnSpc>
                <a:spcPct val="100000"/>
              </a:lnSpc>
              <a:spcBef>
                <a:spcPts val="1740"/>
              </a:spcBef>
            </a:pPr>
            <a:r>
              <a:rPr spc="30" dirty="0"/>
              <a:t>Getting</a:t>
            </a:r>
            <a:r>
              <a:rPr spc="-114" dirty="0"/>
              <a:t> </a:t>
            </a:r>
            <a:r>
              <a:rPr spc="15" dirty="0"/>
              <a:t>boundaries</a:t>
            </a:r>
            <a:r>
              <a:rPr spc="-120" dirty="0"/>
              <a:t> </a:t>
            </a:r>
            <a:r>
              <a:rPr spc="20" dirty="0"/>
              <a:t>right</a:t>
            </a:r>
            <a:r>
              <a:rPr spc="-120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15" dirty="0"/>
              <a:t>important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0561" y="2343403"/>
            <a:ext cx="708342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5080" algn="ctr">
              <a:lnSpc>
                <a:spcPct val="85000"/>
              </a:lnSpc>
              <a:spcBef>
                <a:spcPts val="95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710" dirty="0">
                <a:solidFill>
                  <a:srgbClr val="FFFFFF"/>
                </a:solidFill>
              </a:rPr>
              <a:t>I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70" dirty="0">
                <a:solidFill>
                  <a:srgbClr val="FFFFFF"/>
                </a:solidFill>
              </a:rPr>
              <a:t>n  </a:t>
            </a:r>
            <a:r>
              <a:rPr sz="4800" spc="-345" dirty="0">
                <a:solidFill>
                  <a:srgbClr val="FFFFFF"/>
                </a:solidFill>
              </a:rPr>
              <a:t>e</a:t>
            </a:r>
            <a:r>
              <a:rPr sz="4800" spc="-200" dirty="0">
                <a:solidFill>
                  <a:srgbClr val="FFFFFF"/>
                </a:solidFill>
              </a:rPr>
              <a:t>x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40" dirty="0">
                <a:solidFill>
                  <a:srgbClr val="FFFFFF"/>
                </a:solidFill>
              </a:rPr>
              <a:t>(</a:t>
            </a:r>
            <a:r>
              <a:rPr sz="4800" spc="-225" dirty="0">
                <a:solidFill>
                  <a:srgbClr val="FFFFFF"/>
                </a:solidFill>
              </a:rPr>
              <a:t>m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li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100" dirty="0">
                <a:solidFill>
                  <a:srgbClr val="FFFFFF"/>
                </a:solidFill>
              </a:rPr>
              <a:t>)  </a:t>
            </a:r>
            <a:r>
              <a:rPr sz="4800" spc="-120" dirty="0">
                <a:solidFill>
                  <a:srgbClr val="FFFFFF"/>
                </a:solidFill>
              </a:rPr>
              <a:t>application?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475" y="511555"/>
            <a:ext cx="706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Evolving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towards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352804"/>
            <a:ext cx="6524625" cy="40246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Augment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Decompose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Extract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17145" algn="r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290" marR="5080" indent="-288290" algn="r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4811" y="2220163"/>
            <a:ext cx="2836861" cy="28097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929" y="2654300"/>
            <a:ext cx="6776084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038985" marR="5080" indent="-2026920">
              <a:lnSpc>
                <a:spcPts val="4900"/>
              </a:lnSpc>
              <a:spcBef>
                <a:spcPts val="980"/>
              </a:spcBef>
            </a:pPr>
            <a:r>
              <a:rPr sz="4800" spc="-125" dirty="0">
                <a:solidFill>
                  <a:srgbClr val="FFFFFF"/>
                </a:solidFill>
              </a:rPr>
              <a:t>M</a:t>
            </a:r>
            <a:r>
              <a:rPr sz="4800" spc="-114" dirty="0">
                <a:solidFill>
                  <a:srgbClr val="FFFFFF"/>
                </a:solidFill>
              </a:rPr>
              <a:t>i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175" dirty="0">
                <a:solidFill>
                  <a:srgbClr val="FFFFFF"/>
                </a:solidFill>
              </a:rPr>
              <a:t>v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90" dirty="0">
                <a:solidFill>
                  <a:srgbClr val="FFFFFF"/>
                </a:solidFill>
              </a:rPr>
              <a:t>w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he</a:t>
            </a:r>
            <a:r>
              <a:rPr sz="4800" spc="-160" dirty="0">
                <a:solidFill>
                  <a:srgbClr val="FFFFFF"/>
                </a:solidFill>
              </a:rPr>
              <a:t>i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95" dirty="0">
                <a:solidFill>
                  <a:srgbClr val="FFFFFF"/>
                </a:solidFill>
              </a:rPr>
              <a:t>w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0114" y="4152900"/>
            <a:ext cx="1948239" cy="20192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5977" y="313962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96053" y="313962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970211" y="3165626"/>
            <a:ext cx="1554480" cy="1225550"/>
            <a:chOff x="5970211" y="3165626"/>
            <a:chExt cx="1554480" cy="1225550"/>
          </a:xfrm>
        </p:grpSpPr>
        <p:sp>
          <p:nvSpPr>
            <p:cNvPr id="5" name="object 5"/>
            <p:cNvSpPr/>
            <p:nvPr/>
          </p:nvSpPr>
          <p:spPr>
            <a:xfrm>
              <a:off x="5982911" y="3178326"/>
              <a:ext cx="1529080" cy="1200150"/>
            </a:xfrm>
            <a:custGeom>
              <a:avLst/>
              <a:gdLst/>
              <a:ahLst/>
              <a:cxnLst/>
              <a:rect l="l" t="t" r="r" b="b"/>
              <a:pathLst>
                <a:path w="1529079" h="1200150">
                  <a:moveTo>
                    <a:pt x="0" y="199978"/>
                  </a:moveTo>
                  <a:lnTo>
                    <a:pt x="5281" y="154124"/>
                  </a:lnTo>
                  <a:lnTo>
                    <a:pt x="20325" y="112032"/>
                  </a:lnTo>
                  <a:lnTo>
                    <a:pt x="43932" y="74901"/>
                  </a:lnTo>
                  <a:lnTo>
                    <a:pt x="74901" y="43932"/>
                  </a:lnTo>
                  <a:lnTo>
                    <a:pt x="112032" y="20325"/>
                  </a:lnTo>
                  <a:lnTo>
                    <a:pt x="154124" y="5281"/>
                  </a:lnTo>
                  <a:lnTo>
                    <a:pt x="199977" y="0"/>
                  </a:lnTo>
                  <a:lnTo>
                    <a:pt x="1328860" y="0"/>
                  </a:lnTo>
                  <a:lnTo>
                    <a:pt x="1374713" y="5281"/>
                  </a:lnTo>
                  <a:lnTo>
                    <a:pt x="1416805" y="20325"/>
                  </a:lnTo>
                  <a:lnTo>
                    <a:pt x="1453936" y="43932"/>
                  </a:lnTo>
                  <a:lnTo>
                    <a:pt x="1484905" y="74901"/>
                  </a:lnTo>
                  <a:lnTo>
                    <a:pt x="1508512" y="112032"/>
                  </a:lnTo>
                  <a:lnTo>
                    <a:pt x="1523556" y="154124"/>
                  </a:lnTo>
                  <a:lnTo>
                    <a:pt x="1528838" y="199978"/>
                  </a:lnTo>
                  <a:lnTo>
                    <a:pt x="1528838" y="999870"/>
                  </a:lnTo>
                  <a:lnTo>
                    <a:pt x="1523556" y="1045723"/>
                  </a:lnTo>
                  <a:lnTo>
                    <a:pt x="1508512" y="1087815"/>
                  </a:lnTo>
                  <a:lnTo>
                    <a:pt x="1484905" y="1124946"/>
                  </a:lnTo>
                  <a:lnTo>
                    <a:pt x="1453936" y="1155915"/>
                  </a:lnTo>
                  <a:lnTo>
                    <a:pt x="1416805" y="1179522"/>
                  </a:lnTo>
                  <a:lnTo>
                    <a:pt x="1374713" y="1194566"/>
                  </a:lnTo>
                  <a:lnTo>
                    <a:pt x="1328860" y="1199848"/>
                  </a:lnTo>
                  <a:lnTo>
                    <a:pt x="199977" y="1199848"/>
                  </a:lnTo>
                  <a:lnTo>
                    <a:pt x="154124" y="1194566"/>
                  </a:lnTo>
                  <a:lnTo>
                    <a:pt x="112032" y="1179522"/>
                  </a:lnTo>
                  <a:lnTo>
                    <a:pt x="74901" y="1155915"/>
                  </a:lnTo>
                  <a:lnTo>
                    <a:pt x="43932" y="1124946"/>
                  </a:lnTo>
                  <a:lnTo>
                    <a:pt x="20325" y="1087815"/>
                  </a:lnTo>
                  <a:lnTo>
                    <a:pt x="5281" y="1045723"/>
                  </a:lnTo>
                  <a:lnTo>
                    <a:pt x="0" y="999870"/>
                  </a:lnTo>
                  <a:lnTo>
                    <a:pt x="0" y="1999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06812" y="3259649"/>
              <a:ext cx="664102" cy="9742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7631" y="517651"/>
            <a:ext cx="660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Microservice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Data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Ownership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257" y="3259650"/>
            <a:ext cx="868230" cy="8841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1060" y="3259649"/>
            <a:ext cx="925605" cy="94685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288972" y="1331198"/>
            <a:ext cx="1201420" cy="1221740"/>
            <a:chOff x="4288972" y="1331198"/>
            <a:chExt cx="1201420" cy="12217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8972" y="1331198"/>
              <a:ext cx="1178378" cy="12213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1423" y="1331198"/>
              <a:ext cx="1178378" cy="122135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841659" y="2676466"/>
            <a:ext cx="118110" cy="281305"/>
          </a:xfrm>
          <a:custGeom>
            <a:avLst/>
            <a:gdLst/>
            <a:ahLst/>
            <a:cxnLst/>
            <a:rect l="l" t="t" r="r" b="b"/>
            <a:pathLst>
              <a:path w="118110" h="281305">
                <a:moveTo>
                  <a:pt x="58952" y="0"/>
                </a:moveTo>
                <a:lnTo>
                  <a:pt x="0" y="101064"/>
                </a:lnTo>
                <a:lnTo>
                  <a:pt x="2045" y="108841"/>
                </a:lnTo>
                <a:lnTo>
                  <a:pt x="14162" y="115909"/>
                </a:lnTo>
                <a:lnTo>
                  <a:pt x="21939" y="113863"/>
                </a:lnTo>
                <a:lnTo>
                  <a:pt x="58838" y="50605"/>
                </a:lnTo>
                <a:lnTo>
                  <a:pt x="46252" y="50605"/>
                </a:lnTo>
                <a:lnTo>
                  <a:pt x="46252" y="25205"/>
                </a:lnTo>
                <a:lnTo>
                  <a:pt x="73656" y="25205"/>
                </a:lnTo>
                <a:lnTo>
                  <a:pt x="58952" y="0"/>
                </a:lnTo>
                <a:close/>
              </a:path>
              <a:path w="118110" h="281305">
                <a:moveTo>
                  <a:pt x="71652" y="31603"/>
                </a:moveTo>
                <a:lnTo>
                  <a:pt x="69922" y="31603"/>
                </a:lnTo>
                <a:lnTo>
                  <a:pt x="58953" y="50409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1"/>
                </a:lnTo>
                <a:lnTo>
                  <a:pt x="117907" y="101064"/>
                </a:lnTo>
                <a:lnTo>
                  <a:pt x="88472" y="50605"/>
                </a:lnTo>
                <a:lnTo>
                  <a:pt x="71652" y="50605"/>
                </a:lnTo>
                <a:lnTo>
                  <a:pt x="71652" y="31603"/>
                </a:lnTo>
                <a:close/>
              </a:path>
              <a:path w="118110" h="281305">
                <a:moveTo>
                  <a:pt x="71652" y="76005"/>
                </a:moveTo>
                <a:lnTo>
                  <a:pt x="46252" y="76005"/>
                </a:lnTo>
                <a:lnTo>
                  <a:pt x="46252" y="101405"/>
                </a:lnTo>
                <a:lnTo>
                  <a:pt x="71652" y="101405"/>
                </a:lnTo>
                <a:lnTo>
                  <a:pt x="71652" y="76005"/>
                </a:lnTo>
                <a:close/>
              </a:path>
              <a:path w="118110" h="281305">
                <a:moveTo>
                  <a:pt x="71652" y="25205"/>
                </a:moveTo>
                <a:lnTo>
                  <a:pt x="46252" y="25205"/>
                </a:lnTo>
                <a:lnTo>
                  <a:pt x="46252" y="50605"/>
                </a:lnTo>
                <a:lnTo>
                  <a:pt x="58838" y="50605"/>
                </a:lnTo>
                <a:lnTo>
                  <a:pt x="58953" y="50409"/>
                </a:lnTo>
                <a:lnTo>
                  <a:pt x="47983" y="31603"/>
                </a:lnTo>
                <a:lnTo>
                  <a:pt x="71652" y="31603"/>
                </a:lnTo>
                <a:lnTo>
                  <a:pt x="71652" y="25205"/>
                </a:lnTo>
                <a:close/>
              </a:path>
              <a:path w="118110" h="281305">
                <a:moveTo>
                  <a:pt x="58953" y="50409"/>
                </a:moveTo>
                <a:lnTo>
                  <a:pt x="58838" y="50605"/>
                </a:lnTo>
                <a:lnTo>
                  <a:pt x="59067" y="50605"/>
                </a:lnTo>
                <a:lnTo>
                  <a:pt x="58953" y="50409"/>
                </a:lnTo>
                <a:close/>
              </a:path>
              <a:path w="118110" h="281305">
                <a:moveTo>
                  <a:pt x="73656" y="25205"/>
                </a:moveTo>
                <a:lnTo>
                  <a:pt x="71652" y="25205"/>
                </a:lnTo>
                <a:lnTo>
                  <a:pt x="71652" y="50605"/>
                </a:lnTo>
                <a:lnTo>
                  <a:pt x="88472" y="50605"/>
                </a:lnTo>
                <a:lnTo>
                  <a:pt x="73656" y="25205"/>
                </a:lnTo>
                <a:close/>
              </a:path>
              <a:path w="118110" h="281305">
                <a:moveTo>
                  <a:pt x="69922" y="31603"/>
                </a:moveTo>
                <a:lnTo>
                  <a:pt x="47983" y="31603"/>
                </a:lnTo>
                <a:lnTo>
                  <a:pt x="58953" y="50409"/>
                </a:lnTo>
                <a:lnTo>
                  <a:pt x="69922" y="31603"/>
                </a:lnTo>
                <a:close/>
              </a:path>
              <a:path w="118110" h="281305">
                <a:moveTo>
                  <a:pt x="71653" y="126805"/>
                </a:moveTo>
                <a:lnTo>
                  <a:pt x="46253" y="126805"/>
                </a:lnTo>
                <a:lnTo>
                  <a:pt x="46253" y="152205"/>
                </a:lnTo>
                <a:lnTo>
                  <a:pt x="71653" y="152205"/>
                </a:lnTo>
                <a:lnTo>
                  <a:pt x="71653" y="126805"/>
                </a:lnTo>
                <a:close/>
              </a:path>
              <a:path w="118110" h="281305">
                <a:moveTo>
                  <a:pt x="71653" y="177605"/>
                </a:moveTo>
                <a:lnTo>
                  <a:pt x="46253" y="177605"/>
                </a:lnTo>
                <a:lnTo>
                  <a:pt x="46253" y="203005"/>
                </a:lnTo>
                <a:lnTo>
                  <a:pt x="71653" y="203005"/>
                </a:lnTo>
                <a:lnTo>
                  <a:pt x="71653" y="177605"/>
                </a:lnTo>
                <a:close/>
              </a:path>
              <a:path w="118110" h="281305">
                <a:moveTo>
                  <a:pt x="71653" y="228405"/>
                </a:moveTo>
                <a:lnTo>
                  <a:pt x="46253" y="228405"/>
                </a:lnTo>
                <a:lnTo>
                  <a:pt x="46253" y="253805"/>
                </a:lnTo>
                <a:lnTo>
                  <a:pt x="71653" y="253805"/>
                </a:lnTo>
                <a:lnTo>
                  <a:pt x="71653" y="228405"/>
                </a:lnTo>
                <a:close/>
              </a:path>
              <a:path w="118110" h="281305">
                <a:moveTo>
                  <a:pt x="71653" y="279205"/>
                </a:moveTo>
                <a:lnTo>
                  <a:pt x="46253" y="279205"/>
                </a:lnTo>
                <a:lnTo>
                  <a:pt x="46253" y="281045"/>
                </a:lnTo>
                <a:lnTo>
                  <a:pt x="71653" y="281045"/>
                </a:lnTo>
                <a:lnTo>
                  <a:pt x="71653" y="27920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23569" y="2335231"/>
            <a:ext cx="1234440" cy="629285"/>
          </a:xfrm>
          <a:custGeom>
            <a:avLst/>
            <a:gdLst/>
            <a:ahLst/>
            <a:cxnLst/>
            <a:rect l="l" t="t" r="r" b="b"/>
            <a:pathLst>
              <a:path w="1234439" h="629285">
                <a:moveTo>
                  <a:pt x="1188869" y="30481"/>
                </a:moveTo>
                <a:lnTo>
                  <a:pt x="1148599" y="91657"/>
                </a:lnTo>
                <a:lnTo>
                  <a:pt x="1150222" y="99532"/>
                </a:lnTo>
                <a:lnTo>
                  <a:pt x="1161939" y="107246"/>
                </a:lnTo>
                <a:lnTo>
                  <a:pt x="1169814" y="105623"/>
                </a:lnTo>
                <a:lnTo>
                  <a:pt x="1211854" y="41758"/>
                </a:lnTo>
                <a:lnTo>
                  <a:pt x="1194464" y="41758"/>
                </a:lnTo>
                <a:lnTo>
                  <a:pt x="1188869" y="30481"/>
                </a:lnTo>
                <a:close/>
              </a:path>
              <a:path w="1234439" h="629285">
                <a:moveTo>
                  <a:pt x="1114915" y="52872"/>
                </a:moveTo>
                <a:lnTo>
                  <a:pt x="1092161" y="64161"/>
                </a:lnTo>
                <a:lnTo>
                  <a:pt x="1103450" y="86914"/>
                </a:lnTo>
                <a:lnTo>
                  <a:pt x="1126204" y="75625"/>
                </a:lnTo>
                <a:lnTo>
                  <a:pt x="1114915" y="52872"/>
                </a:lnTo>
                <a:close/>
              </a:path>
              <a:path w="1234439" h="629285">
                <a:moveTo>
                  <a:pt x="1160421" y="30294"/>
                </a:moveTo>
                <a:lnTo>
                  <a:pt x="1137668" y="41583"/>
                </a:lnTo>
                <a:lnTo>
                  <a:pt x="1148957" y="64336"/>
                </a:lnTo>
                <a:lnTo>
                  <a:pt x="1171710" y="53047"/>
                </a:lnTo>
                <a:lnTo>
                  <a:pt x="1160421" y="30294"/>
                </a:lnTo>
                <a:close/>
              </a:path>
              <a:path w="1234439" h="629285">
                <a:moveTo>
                  <a:pt x="1188989" y="30297"/>
                </a:moveTo>
                <a:lnTo>
                  <a:pt x="1188869" y="30481"/>
                </a:lnTo>
                <a:lnTo>
                  <a:pt x="1194464" y="41758"/>
                </a:lnTo>
                <a:lnTo>
                  <a:pt x="1214604" y="31766"/>
                </a:lnTo>
                <a:lnTo>
                  <a:pt x="1210711" y="31766"/>
                </a:lnTo>
                <a:lnTo>
                  <a:pt x="1188989" y="30297"/>
                </a:lnTo>
                <a:close/>
              </a:path>
              <a:path w="1234439" h="629285">
                <a:moveTo>
                  <a:pt x="1231535" y="7716"/>
                </a:moveTo>
                <a:lnTo>
                  <a:pt x="1205928" y="7716"/>
                </a:lnTo>
                <a:lnTo>
                  <a:pt x="1217124" y="30283"/>
                </a:lnTo>
                <a:lnTo>
                  <a:pt x="1217193" y="30481"/>
                </a:lnTo>
                <a:lnTo>
                  <a:pt x="1194464" y="41758"/>
                </a:lnTo>
                <a:lnTo>
                  <a:pt x="1211854" y="41758"/>
                </a:lnTo>
                <a:lnTo>
                  <a:pt x="1234146" y="7893"/>
                </a:lnTo>
                <a:lnTo>
                  <a:pt x="1231535" y="7716"/>
                </a:lnTo>
                <a:close/>
              </a:path>
              <a:path w="1234439" h="629285">
                <a:moveTo>
                  <a:pt x="1200960" y="12113"/>
                </a:moveTo>
                <a:lnTo>
                  <a:pt x="1188989" y="30297"/>
                </a:lnTo>
                <a:lnTo>
                  <a:pt x="1210711" y="31766"/>
                </a:lnTo>
                <a:lnTo>
                  <a:pt x="1200960" y="12113"/>
                </a:lnTo>
                <a:close/>
              </a:path>
              <a:path w="1234439" h="629285">
                <a:moveTo>
                  <a:pt x="1208109" y="12113"/>
                </a:moveTo>
                <a:lnTo>
                  <a:pt x="1200960" y="12113"/>
                </a:lnTo>
                <a:lnTo>
                  <a:pt x="1210711" y="31766"/>
                </a:lnTo>
                <a:lnTo>
                  <a:pt x="1214604" y="31766"/>
                </a:lnTo>
                <a:lnTo>
                  <a:pt x="1217193" y="30481"/>
                </a:lnTo>
                <a:lnTo>
                  <a:pt x="1217124" y="30283"/>
                </a:lnTo>
                <a:lnTo>
                  <a:pt x="1208109" y="12113"/>
                </a:lnTo>
                <a:close/>
              </a:path>
              <a:path w="1234439" h="629285">
                <a:moveTo>
                  <a:pt x="1188770" y="30283"/>
                </a:moveTo>
                <a:lnTo>
                  <a:pt x="1188869" y="30481"/>
                </a:lnTo>
                <a:lnTo>
                  <a:pt x="1188939" y="30294"/>
                </a:lnTo>
                <a:lnTo>
                  <a:pt x="1188770" y="30283"/>
                </a:lnTo>
                <a:close/>
              </a:path>
              <a:path w="1234439" h="629285">
                <a:moveTo>
                  <a:pt x="1205928" y="7716"/>
                </a:moveTo>
                <a:lnTo>
                  <a:pt x="1183175" y="19005"/>
                </a:lnTo>
                <a:lnTo>
                  <a:pt x="1188770" y="30283"/>
                </a:lnTo>
                <a:lnTo>
                  <a:pt x="1188989" y="30297"/>
                </a:lnTo>
                <a:lnTo>
                  <a:pt x="1200960" y="12113"/>
                </a:lnTo>
                <a:lnTo>
                  <a:pt x="1208109" y="12113"/>
                </a:lnTo>
                <a:lnTo>
                  <a:pt x="1205928" y="7716"/>
                </a:lnTo>
                <a:close/>
              </a:path>
              <a:path w="1234439" h="629285">
                <a:moveTo>
                  <a:pt x="1117410" y="0"/>
                </a:moveTo>
                <a:lnTo>
                  <a:pt x="1111354" y="5289"/>
                </a:lnTo>
                <a:lnTo>
                  <a:pt x="1110407" y="19286"/>
                </a:lnTo>
                <a:lnTo>
                  <a:pt x="1115697" y="25342"/>
                </a:lnTo>
                <a:lnTo>
                  <a:pt x="1188770" y="30283"/>
                </a:lnTo>
                <a:lnTo>
                  <a:pt x="1183175" y="19005"/>
                </a:lnTo>
                <a:lnTo>
                  <a:pt x="1205928" y="7716"/>
                </a:lnTo>
                <a:lnTo>
                  <a:pt x="1231535" y="7716"/>
                </a:lnTo>
                <a:lnTo>
                  <a:pt x="1117410" y="0"/>
                </a:lnTo>
                <a:close/>
              </a:path>
              <a:path w="1234439" h="629285">
                <a:moveTo>
                  <a:pt x="1069408" y="75450"/>
                </a:moveTo>
                <a:lnTo>
                  <a:pt x="1046655" y="86740"/>
                </a:lnTo>
                <a:lnTo>
                  <a:pt x="1057944" y="109494"/>
                </a:lnTo>
                <a:lnTo>
                  <a:pt x="1080697" y="98205"/>
                </a:lnTo>
                <a:lnTo>
                  <a:pt x="1069408" y="75450"/>
                </a:lnTo>
                <a:close/>
              </a:path>
              <a:path w="1234439" h="629285">
                <a:moveTo>
                  <a:pt x="1023901" y="98030"/>
                </a:moveTo>
                <a:lnTo>
                  <a:pt x="1001148" y="109319"/>
                </a:lnTo>
                <a:lnTo>
                  <a:pt x="1012437" y="132072"/>
                </a:lnTo>
                <a:lnTo>
                  <a:pt x="1035190" y="120783"/>
                </a:lnTo>
                <a:lnTo>
                  <a:pt x="1023901" y="98030"/>
                </a:lnTo>
                <a:close/>
              </a:path>
              <a:path w="1234439" h="629285">
                <a:moveTo>
                  <a:pt x="978395" y="120608"/>
                </a:moveTo>
                <a:lnTo>
                  <a:pt x="955641" y="131897"/>
                </a:lnTo>
                <a:lnTo>
                  <a:pt x="966931" y="154650"/>
                </a:lnTo>
                <a:lnTo>
                  <a:pt x="989684" y="143361"/>
                </a:lnTo>
                <a:lnTo>
                  <a:pt x="978395" y="120608"/>
                </a:lnTo>
                <a:close/>
              </a:path>
              <a:path w="1234439" h="629285">
                <a:moveTo>
                  <a:pt x="932888" y="143186"/>
                </a:moveTo>
                <a:lnTo>
                  <a:pt x="910135" y="154475"/>
                </a:lnTo>
                <a:lnTo>
                  <a:pt x="921424" y="177228"/>
                </a:lnTo>
                <a:lnTo>
                  <a:pt x="944177" y="165939"/>
                </a:lnTo>
                <a:lnTo>
                  <a:pt x="932888" y="143186"/>
                </a:lnTo>
                <a:close/>
              </a:path>
              <a:path w="1234439" h="629285">
                <a:moveTo>
                  <a:pt x="887382" y="165764"/>
                </a:moveTo>
                <a:lnTo>
                  <a:pt x="864627" y="177053"/>
                </a:lnTo>
                <a:lnTo>
                  <a:pt x="875917" y="199806"/>
                </a:lnTo>
                <a:lnTo>
                  <a:pt x="898671" y="188517"/>
                </a:lnTo>
                <a:lnTo>
                  <a:pt x="887382" y="165764"/>
                </a:lnTo>
                <a:close/>
              </a:path>
              <a:path w="1234439" h="629285">
                <a:moveTo>
                  <a:pt x="841874" y="188342"/>
                </a:moveTo>
                <a:lnTo>
                  <a:pt x="819120" y="199632"/>
                </a:lnTo>
                <a:lnTo>
                  <a:pt x="830411" y="222385"/>
                </a:lnTo>
                <a:lnTo>
                  <a:pt x="853164" y="211096"/>
                </a:lnTo>
                <a:lnTo>
                  <a:pt x="841874" y="188342"/>
                </a:lnTo>
                <a:close/>
              </a:path>
              <a:path w="1234439" h="629285">
                <a:moveTo>
                  <a:pt x="796367" y="210921"/>
                </a:moveTo>
                <a:lnTo>
                  <a:pt x="773614" y="222210"/>
                </a:lnTo>
                <a:lnTo>
                  <a:pt x="784904" y="244963"/>
                </a:lnTo>
                <a:lnTo>
                  <a:pt x="807657" y="233674"/>
                </a:lnTo>
                <a:lnTo>
                  <a:pt x="796367" y="210921"/>
                </a:lnTo>
                <a:close/>
              </a:path>
              <a:path w="1234439" h="629285">
                <a:moveTo>
                  <a:pt x="750860" y="233499"/>
                </a:moveTo>
                <a:lnTo>
                  <a:pt x="728107" y="244788"/>
                </a:lnTo>
                <a:lnTo>
                  <a:pt x="739397" y="267542"/>
                </a:lnTo>
                <a:lnTo>
                  <a:pt x="762151" y="256252"/>
                </a:lnTo>
                <a:lnTo>
                  <a:pt x="750860" y="233499"/>
                </a:lnTo>
                <a:close/>
              </a:path>
              <a:path w="1234439" h="629285">
                <a:moveTo>
                  <a:pt x="705354" y="256077"/>
                </a:moveTo>
                <a:lnTo>
                  <a:pt x="682600" y="267366"/>
                </a:lnTo>
                <a:lnTo>
                  <a:pt x="693889" y="290120"/>
                </a:lnTo>
                <a:lnTo>
                  <a:pt x="716643" y="278831"/>
                </a:lnTo>
                <a:lnTo>
                  <a:pt x="705354" y="256077"/>
                </a:lnTo>
                <a:close/>
              </a:path>
              <a:path w="1234439" h="629285">
                <a:moveTo>
                  <a:pt x="659847" y="278655"/>
                </a:moveTo>
                <a:lnTo>
                  <a:pt x="637094" y="289944"/>
                </a:lnTo>
                <a:lnTo>
                  <a:pt x="648383" y="312698"/>
                </a:lnTo>
                <a:lnTo>
                  <a:pt x="671136" y="301409"/>
                </a:lnTo>
                <a:lnTo>
                  <a:pt x="659847" y="278655"/>
                </a:lnTo>
                <a:close/>
              </a:path>
              <a:path w="1234439" h="629285">
                <a:moveTo>
                  <a:pt x="614340" y="301233"/>
                </a:moveTo>
                <a:lnTo>
                  <a:pt x="591587" y="312524"/>
                </a:lnTo>
                <a:lnTo>
                  <a:pt x="602876" y="335277"/>
                </a:lnTo>
                <a:lnTo>
                  <a:pt x="625629" y="323987"/>
                </a:lnTo>
                <a:lnTo>
                  <a:pt x="614340" y="301233"/>
                </a:lnTo>
                <a:close/>
              </a:path>
              <a:path w="1234439" h="629285">
                <a:moveTo>
                  <a:pt x="568834" y="323813"/>
                </a:moveTo>
                <a:lnTo>
                  <a:pt x="546080" y="335102"/>
                </a:lnTo>
                <a:lnTo>
                  <a:pt x="557369" y="357855"/>
                </a:lnTo>
                <a:lnTo>
                  <a:pt x="580123" y="346566"/>
                </a:lnTo>
                <a:lnTo>
                  <a:pt x="568834" y="323813"/>
                </a:lnTo>
                <a:close/>
              </a:path>
              <a:path w="1234439" h="629285">
                <a:moveTo>
                  <a:pt x="523327" y="346391"/>
                </a:moveTo>
                <a:lnTo>
                  <a:pt x="500574" y="357680"/>
                </a:lnTo>
                <a:lnTo>
                  <a:pt x="511863" y="380433"/>
                </a:lnTo>
                <a:lnTo>
                  <a:pt x="534616" y="369144"/>
                </a:lnTo>
                <a:lnTo>
                  <a:pt x="523327" y="346391"/>
                </a:lnTo>
                <a:close/>
              </a:path>
              <a:path w="1234439" h="629285">
                <a:moveTo>
                  <a:pt x="477820" y="368969"/>
                </a:moveTo>
                <a:lnTo>
                  <a:pt x="455067" y="380258"/>
                </a:lnTo>
                <a:lnTo>
                  <a:pt x="466356" y="403011"/>
                </a:lnTo>
                <a:lnTo>
                  <a:pt x="489110" y="391722"/>
                </a:lnTo>
                <a:lnTo>
                  <a:pt x="477820" y="368969"/>
                </a:lnTo>
                <a:close/>
              </a:path>
              <a:path w="1234439" h="629285">
                <a:moveTo>
                  <a:pt x="432314" y="391547"/>
                </a:moveTo>
                <a:lnTo>
                  <a:pt x="409561" y="402836"/>
                </a:lnTo>
                <a:lnTo>
                  <a:pt x="420850" y="425589"/>
                </a:lnTo>
                <a:lnTo>
                  <a:pt x="443603" y="414300"/>
                </a:lnTo>
                <a:lnTo>
                  <a:pt x="432314" y="391547"/>
                </a:lnTo>
                <a:close/>
              </a:path>
              <a:path w="1234439" h="629285">
                <a:moveTo>
                  <a:pt x="386807" y="414125"/>
                </a:moveTo>
                <a:lnTo>
                  <a:pt x="364054" y="425415"/>
                </a:lnTo>
                <a:lnTo>
                  <a:pt x="375343" y="448169"/>
                </a:lnTo>
                <a:lnTo>
                  <a:pt x="398096" y="436878"/>
                </a:lnTo>
                <a:lnTo>
                  <a:pt x="386807" y="414125"/>
                </a:lnTo>
                <a:close/>
              </a:path>
              <a:path w="1234439" h="629285">
                <a:moveTo>
                  <a:pt x="341301" y="436704"/>
                </a:moveTo>
                <a:lnTo>
                  <a:pt x="318547" y="447993"/>
                </a:lnTo>
                <a:lnTo>
                  <a:pt x="329836" y="470747"/>
                </a:lnTo>
                <a:lnTo>
                  <a:pt x="352590" y="459458"/>
                </a:lnTo>
                <a:lnTo>
                  <a:pt x="341301" y="436704"/>
                </a:lnTo>
                <a:close/>
              </a:path>
              <a:path w="1234439" h="629285">
                <a:moveTo>
                  <a:pt x="295794" y="459282"/>
                </a:moveTo>
                <a:lnTo>
                  <a:pt x="273041" y="470571"/>
                </a:lnTo>
                <a:lnTo>
                  <a:pt x="284330" y="493325"/>
                </a:lnTo>
                <a:lnTo>
                  <a:pt x="307083" y="482036"/>
                </a:lnTo>
                <a:lnTo>
                  <a:pt x="295794" y="459282"/>
                </a:lnTo>
                <a:close/>
              </a:path>
              <a:path w="1234439" h="629285">
                <a:moveTo>
                  <a:pt x="250287" y="481860"/>
                </a:moveTo>
                <a:lnTo>
                  <a:pt x="227534" y="493149"/>
                </a:lnTo>
                <a:lnTo>
                  <a:pt x="238823" y="515903"/>
                </a:lnTo>
                <a:lnTo>
                  <a:pt x="261576" y="504614"/>
                </a:lnTo>
                <a:lnTo>
                  <a:pt x="250287" y="481860"/>
                </a:lnTo>
                <a:close/>
              </a:path>
              <a:path w="1234439" h="629285">
                <a:moveTo>
                  <a:pt x="204781" y="504438"/>
                </a:moveTo>
                <a:lnTo>
                  <a:pt x="182027" y="515727"/>
                </a:lnTo>
                <a:lnTo>
                  <a:pt x="193316" y="538481"/>
                </a:lnTo>
                <a:lnTo>
                  <a:pt x="216070" y="527192"/>
                </a:lnTo>
                <a:lnTo>
                  <a:pt x="204781" y="504438"/>
                </a:lnTo>
                <a:close/>
              </a:path>
              <a:path w="1234439" h="629285">
                <a:moveTo>
                  <a:pt x="159274" y="527016"/>
                </a:moveTo>
                <a:lnTo>
                  <a:pt x="136521" y="538306"/>
                </a:lnTo>
                <a:lnTo>
                  <a:pt x="147810" y="561060"/>
                </a:lnTo>
                <a:lnTo>
                  <a:pt x="170563" y="549770"/>
                </a:lnTo>
                <a:lnTo>
                  <a:pt x="159274" y="527016"/>
                </a:lnTo>
                <a:close/>
              </a:path>
              <a:path w="1234439" h="629285">
                <a:moveTo>
                  <a:pt x="113767" y="549596"/>
                </a:moveTo>
                <a:lnTo>
                  <a:pt x="91014" y="560885"/>
                </a:lnTo>
                <a:lnTo>
                  <a:pt x="102303" y="583638"/>
                </a:lnTo>
                <a:lnTo>
                  <a:pt x="125056" y="572349"/>
                </a:lnTo>
                <a:lnTo>
                  <a:pt x="113767" y="549596"/>
                </a:lnTo>
                <a:close/>
              </a:path>
              <a:path w="1234439" h="629285">
                <a:moveTo>
                  <a:pt x="68259" y="572174"/>
                </a:moveTo>
                <a:lnTo>
                  <a:pt x="45506" y="583463"/>
                </a:lnTo>
                <a:lnTo>
                  <a:pt x="56796" y="606216"/>
                </a:lnTo>
                <a:lnTo>
                  <a:pt x="79550" y="594927"/>
                </a:lnTo>
                <a:lnTo>
                  <a:pt x="68259" y="572174"/>
                </a:lnTo>
                <a:close/>
              </a:path>
              <a:path w="1234439" h="629285">
                <a:moveTo>
                  <a:pt x="22753" y="594752"/>
                </a:moveTo>
                <a:lnTo>
                  <a:pt x="0" y="606041"/>
                </a:lnTo>
                <a:lnTo>
                  <a:pt x="11290" y="628794"/>
                </a:lnTo>
                <a:lnTo>
                  <a:pt x="34043" y="617505"/>
                </a:lnTo>
                <a:lnTo>
                  <a:pt x="22753" y="5947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4838" y="2414562"/>
            <a:ext cx="1105535" cy="548005"/>
          </a:xfrm>
          <a:custGeom>
            <a:avLst/>
            <a:gdLst/>
            <a:ahLst/>
            <a:cxnLst/>
            <a:rect l="l" t="t" r="r" b="b"/>
            <a:pathLst>
              <a:path w="1105534" h="548005">
                <a:moveTo>
                  <a:pt x="116613" y="0"/>
                </a:moveTo>
                <a:lnTo>
                  <a:pt x="0" y="9525"/>
                </a:lnTo>
                <a:lnTo>
                  <a:pt x="65693" y="106344"/>
                </a:lnTo>
                <a:lnTo>
                  <a:pt x="73590" y="107857"/>
                </a:lnTo>
                <a:lnTo>
                  <a:pt x="85197" y="99982"/>
                </a:lnTo>
                <a:lnTo>
                  <a:pt x="86711" y="92083"/>
                </a:lnTo>
                <a:lnTo>
                  <a:pt x="53296" y="42835"/>
                </a:lnTo>
                <a:lnTo>
                  <a:pt x="40158" y="42835"/>
                </a:lnTo>
                <a:lnTo>
                  <a:pt x="17250" y="31865"/>
                </a:lnTo>
                <a:lnTo>
                  <a:pt x="28219" y="8957"/>
                </a:lnTo>
                <a:lnTo>
                  <a:pt x="123050" y="8957"/>
                </a:lnTo>
                <a:lnTo>
                  <a:pt x="122744" y="5203"/>
                </a:lnTo>
                <a:lnTo>
                  <a:pt x="116613" y="0"/>
                </a:lnTo>
                <a:close/>
              </a:path>
              <a:path w="1105534" h="548005">
                <a:moveTo>
                  <a:pt x="119856" y="52835"/>
                </a:moveTo>
                <a:lnTo>
                  <a:pt x="108887" y="75744"/>
                </a:lnTo>
                <a:lnTo>
                  <a:pt x="131795" y="86714"/>
                </a:lnTo>
                <a:lnTo>
                  <a:pt x="142765" y="63804"/>
                </a:lnTo>
                <a:lnTo>
                  <a:pt x="119856" y="52835"/>
                </a:lnTo>
                <a:close/>
              </a:path>
              <a:path w="1105534" h="548005">
                <a:moveTo>
                  <a:pt x="74038" y="30896"/>
                </a:moveTo>
                <a:lnTo>
                  <a:pt x="63068" y="53804"/>
                </a:lnTo>
                <a:lnTo>
                  <a:pt x="85977" y="64775"/>
                </a:lnTo>
                <a:lnTo>
                  <a:pt x="96946" y="41865"/>
                </a:lnTo>
                <a:lnTo>
                  <a:pt x="74038" y="30896"/>
                </a:lnTo>
                <a:close/>
              </a:path>
              <a:path w="1105534" h="548005">
                <a:moveTo>
                  <a:pt x="28219" y="8957"/>
                </a:moveTo>
                <a:lnTo>
                  <a:pt x="17250" y="31865"/>
                </a:lnTo>
                <a:lnTo>
                  <a:pt x="40158" y="42835"/>
                </a:lnTo>
                <a:lnTo>
                  <a:pt x="44835" y="33068"/>
                </a:lnTo>
                <a:lnTo>
                  <a:pt x="23766" y="33068"/>
                </a:lnTo>
                <a:lnTo>
                  <a:pt x="33242" y="13280"/>
                </a:lnTo>
                <a:lnTo>
                  <a:pt x="37248" y="13280"/>
                </a:lnTo>
                <a:lnTo>
                  <a:pt x="28219" y="8957"/>
                </a:lnTo>
                <a:close/>
              </a:path>
              <a:path w="1105534" h="548005">
                <a:moveTo>
                  <a:pt x="45594" y="31484"/>
                </a:moveTo>
                <a:lnTo>
                  <a:pt x="40158" y="42835"/>
                </a:lnTo>
                <a:lnTo>
                  <a:pt x="53296" y="42835"/>
                </a:lnTo>
                <a:lnTo>
                  <a:pt x="45594" y="31484"/>
                </a:lnTo>
                <a:close/>
              </a:path>
              <a:path w="1105534" h="548005">
                <a:moveTo>
                  <a:pt x="33242" y="13280"/>
                </a:moveTo>
                <a:lnTo>
                  <a:pt x="23766" y="33068"/>
                </a:lnTo>
                <a:lnTo>
                  <a:pt x="45465" y="31295"/>
                </a:lnTo>
                <a:lnTo>
                  <a:pt x="33242" y="13280"/>
                </a:lnTo>
                <a:close/>
              </a:path>
              <a:path w="1105534" h="548005">
                <a:moveTo>
                  <a:pt x="45465" y="31295"/>
                </a:moveTo>
                <a:lnTo>
                  <a:pt x="23766" y="33068"/>
                </a:lnTo>
                <a:lnTo>
                  <a:pt x="44835" y="33068"/>
                </a:lnTo>
                <a:lnTo>
                  <a:pt x="45594" y="31484"/>
                </a:lnTo>
                <a:lnTo>
                  <a:pt x="45465" y="31295"/>
                </a:lnTo>
                <a:close/>
              </a:path>
              <a:path w="1105534" h="548005">
                <a:moveTo>
                  <a:pt x="45693" y="31277"/>
                </a:moveTo>
                <a:lnTo>
                  <a:pt x="45465" y="31295"/>
                </a:lnTo>
                <a:lnTo>
                  <a:pt x="45594" y="31484"/>
                </a:lnTo>
                <a:lnTo>
                  <a:pt x="45693" y="31277"/>
                </a:lnTo>
                <a:close/>
              </a:path>
              <a:path w="1105534" h="548005">
                <a:moveTo>
                  <a:pt x="37248" y="13280"/>
                </a:moveTo>
                <a:lnTo>
                  <a:pt x="33242" y="13280"/>
                </a:lnTo>
                <a:lnTo>
                  <a:pt x="45465" y="31295"/>
                </a:lnTo>
                <a:lnTo>
                  <a:pt x="45693" y="31277"/>
                </a:lnTo>
                <a:lnTo>
                  <a:pt x="51128" y="19926"/>
                </a:lnTo>
                <a:lnTo>
                  <a:pt x="37248" y="13280"/>
                </a:lnTo>
                <a:close/>
              </a:path>
              <a:path w="1105534" h="548005">
                <a:moveTo>
                  <a:pt x="123050" y="8957"/>
                </a:moveTo>
                <a:lnTo>
                  <a:pt x="28219" y="8957"/>
                </a:lnTo>
                <a:lnTo>
                  <a:pt x="51128" y="19926"/>
                </a:lnTo>
                <a:lnTo>
                  <a:pt x="45693" y="31277"/>
                </a:lnTo>
                <a:lnTo>
                  <a:pt x="118681" y="25314"/>
                </a:lnTo>
                <a:lnTo>
                  <a:pt x="123885" y="19184"/>
                </a:lnTo>
                <a:lnTo>
                  <a:pt x="123050" y="8957"/>
                </a:lnTo>
                <a:close/>
              </a:path>
              <a:path w="1105534" h="548005">
                <a:moveTo>
                  <a:pt x="165674" y="74773"/>
                </a:moveTo>
                <a:lnTo>
                  <a:pt x="154705" y="97683"/>
                </a:lnTo>
                <a:lnTo>
                  <a:pt x="177614" y="108652"/>
                </a:lnTo>
                <a:lnTo>
                  <a:pt x="188583" y="85744"/>
                </a:lnTo>
                <a:lnTo>
                  <a:pt x="165674" y="74773"/>
                </a:lnTo>
                <a:close/>
              </a:path>
              <a:path w="1105534" h="548005">
                <a:moveTo>
                  <a:pt x="211493" y="96713"/>
                </a:moveTo>
                <a:lnTo>
                  <a:pt x="200522" y="119622"/>
                </a:lnTo>
                <a:lnTo>
                  <a:pt x="223432" y="130591"/>
                </a:lnTo>
                <a:lnTo>
                  <a:pt x="234402" y="107683"/>
                </a:lnTo>
                <a:lnTo>
                  <a:pt x="211493" y="96713"/>
                </a:lnTo>
                <a:close/>
              </a:path>
              <a:path w="1105534" h="548005">
                <a:moveTo>
                  <a:pt x="257310" y="118652"/>
                </a:moveTo>
                <a:lnTo>
                  <a:pt x="246341" y="141561"/>
                </a:lnTo>
                <a:lnTo>
                  <a:pt x="269251" y="152530"/>
                </a:lnTo>
                <a:lnTo>
                  <a:pt x="280220" y="129621"/>
                </a:lnTo>
                <a:lnTo>
                  <a:pt x="257310" y="118652"/>
                </a:lnTo>
                <a:close/>
              </a:path>
              <a:path w="1105534" h="548005">
                <a:moveTo>
                  <a:pt x="303129" y="140591"/>
                </a:moveTo>
                <a:lnTo>
                  <a:pt x="292159" y="163501"/>
                </a:lnTo>
                <a:lnTo>
                  <a:pt x="315069" y="174470"/>
                </a:lnTo>
                <a:lnTo>
                  <a:pt x="326038" y="151560"/>
                </a:lnTo>
                <a:lnTo>
                  <a:pt x="303129" y="140591"/>
                </a:lnTo>
                <a:close/>
              </a:path>
              <a:path w="1105534" h="548005">
                <a:moveTo>
                  <a:pt x="348947" y="162530"/>
                </a:moveTo>
                <a:lnTo>
                  <a:pt x="337978" y="185439"/>
                </a:lnTo>
                <a:lnTo>
                  <a:pt x="360887" y="196409"/>
                </a:lnTo>
                <a:lnTo>
                  <a:pt x="371857" y="173499"/>
                </a:lnTo>
                <a:lnTo>
                  <a:pt x="348947" y="162530"/>
                </a:lnTo>
                <a:close/>
              </a:path>
              <a:path w="1105534" h="548005">
                <a:moveTo>
                  <a:pt x="394765" y="184470"/>
                </a:moveTo>
                <a:lnTo>
                  <a:pt x="383796" y="207378"/>
                </a:lnTo>
                <a:lnTo>
                  <a:pt x="406706" y="218348"/>
                </a:lnTo>
                <a:lnTo>
                  <a:pt x="417675" y="195439"/>
                </a:lnTo>
                <a:lnTo>
                  <a:pt x="394765" y="184470"/>
                </a:lnTo>
                <a:close/>
              </a:path>
              <a:path w="1105534" h="548005">
                <a:moveTo>
                  <a:pt x="440584" y="206408"/>
                </a:moveTo>
                <a:lnTo>
                  <a:pt x="429614" y="229317"/>
                </a:lnTo>
                <a:lnTo>
                  <a:pt x="452523" y="240287"/>
                </a:lnTo>
                <a:lnTo>
                  <a:pt x="463494" y="217378"/>
                </a:lnTo>
                <a:lnTo>
                  <a:pt x="440584" y="206408"/>
                </a:lnTo>
                <a:close/>
              </a:path>
              <a:path w="1105534" h="548005">
                <a:moveTo>
                  <a:pt x="486402" y="228347"/>
                </a:moveTo>
                <a:lnTo>
                  <a:pt x="475433" y="251256"/>
                </a:lnTo>
                <a:lnTo>
                  <a:pt x="498342" y="262225"/>
                </a:lnTo>
                <a:lnTo>
                  <a:pt x="509311" y="239317"/>
                </a:lnTo>
                <a:lnTo>
                  <a:pt x="486402" y="228347"/>
                </a:lnTo>
                <a:close/>
              </a:path>
              <a:path w="1105534" h="548005">
                <a:moveTo>
                  <a:pt x="532221" y="250286"/>
                </a:moveTo>
                <a:lnTo>
                  <a:pt x="521251" y="273196"/>
                </a:lnTo>
                <a:lnTo>
                  <a:pt x="544160" y="284165"/>
                </a:lnTo>
                <a:lnTo>
                  <a:pt x="555129" y="261256"/>
                </a:lnTo>
                <a:lnTo>
                  <a:pt x="532221" y="250286"/>
                </a:lnTo>
                <a:close/>
              </a:path>
              <a:path w="1105534" h="548005">
                <a:moveTo>
                  <a:pt x="578039" y="272225"/>
                </a:moveTo>
                <a:lnTo>
                  <a:pt x="567070" y="295135"/>
                </a:lnTo>
                <a:lnTo>
                  <a:pt x="589978" y="306104"/>
                </a:lnTo>
                <a:lnTo>
                  <a:pt x="600948" y="283194"/>
                </a:lnTo>
                <a:lnTo>
                  <a:pt x="578039" y="272225"/>
                </a:lnTo>
                <a:close/>
              </a:path>
              <a:path w="1105534" h="548005">
                <a:moveTo>
                  <a:pt x="623857" y="294165"/>
                </a:moveTo>
                <a:lnTo>
                  <a:pt x="612888" y="317074"/>
                </a:lnTo>
                <a:lnTo>
                  <a:pt x="635797" y="328043"/>
                </a:lnTo>
                <a:lnTo>
                  <a:pt x="646766" y="305134"/>
                </a:lnTo>
                <a:lnTo>
                  <a:pt x="623857" y="294165"/>
                </a:lnTo>
                <a:close/>
              </a:path>
              <a:path w="1105534" h="548005">
                <a:moveTo>
                  <a:pt x="669676" y="316104"/>
                </a:moveTo>
                <a:lnTo>
                  <a:pt x="658705" y="339012"/>
                </a:lnTo>
                <a:lnTo>
                  <a:pt x="681615" y="349982"/>
                </a:lnTo>
                <a:lnTo>
                  <a:pt x="692585" y="327073"/>
                </a:lnTo>
                <a:lnTo>
                  <a:pt x="669676" y="316104"/>
                </a:lnTo>
                <a:close/>
              </a:path>
              <a:path w="1105534" h="548005">
                <a:moveTo>
                  <a:pt x="715493" y="338043"/>
                </a:moveTo>
                <a:lnTo>
                  <a:pt x="704524" y="360951"/>
                </a:lnTo>
                <a:lnTo>
                  <a:pt x="727434" y="371922"/>
                </a:lnTo>
                <a:lnTo>
                  <a:pt x="738403" y="349012"/>
                </a:lnTo>
                <a:lnTo>
                  <a:pt x="715493" y="338043"/>
                </a:lnTo>
                <a:close/>
              </a:path>
              <a:path w="1105534" h="548005">
                <a:moveTo>
                  <a:pt x="761312" y="359981"/>
                </a:moveTo>
                <a:lnTo>
                  <a:pt x="750342" y="382891"/>
                </a:lnTo>
                <a:lnTo>
                  <a:pt x="773252" y="393861"/>
                </a:lnTo>
                <a:lnTo>
                  <a:pt x="784221" y="370951"/>
                </a:lnTo>
                <a:lnTo>
                  <a:pt x="761312" y="359981"/>
                </a:lnTo>
                <a:close/>
              </a:path>
              <a:path w="1105534" h="548005">
                <a:moveTo>
                  <a:pt x="807130" y="381920"/>
                </a:moveTo>
                <a:lnTo>
                  <a:pt x="796161" y="404830"/>
                </a:lnTo>
                <a:lnTo>
                  <a:pt x="819069" y="415799"/>
                </a:lnTo>
                <a:lnTo>
                  <a:pt x="830040" y="392891"/>
                </a:lnTo>
                <a:lnTo>
                  <a:pt x="807130" y="381920"/>
                </a:lnTo>
                <a:close/>
              </a:path>
              <a:path w="1105534" h="548005">
                <a:moveTo>
                  <a:pt x="852948" y="403860"/>
                </a:moveTo>
                <a:lnTo>
                  <a:pt x="841979" y="426769"/>
                </a:lnTo>
                <a:lnTo>
                  <a:pt x="864889" y="437738"/>
                </a:lnTo>
                <a:lnTo>
                  <a:pt x="875858" y="414830"/>
                </a:lnTo>
                <a:lnTo>
                  <a:pt x="852948" y="403860"/>
                </a:lnTo>
                <a:close/>
              </a:path>
              <a:path w="1105534" h="548005">
                <a:moveTo>
                  <a:pt x="898767" y="425799"/>
                </a:moveTo>
                <a:lnTo>
                  <a:pt x="887797" y="448708"/>
                </a:lnTo>
                <a:lnTo>
                  <a:pt x="910706" y="459677"/>
                </a:lnTo>
                <a:lnTo>
                  <a:pt x="921677" y="436768"/>
                </a:lnTo>
                <a:lnTo>
                  <a:pt x="898767" y="425799"/>
                </a:lnTo>
                <a:close/>
              </a:path>
              <a:path w="1105534" h="548005">
                <a:moveTo>
                  <a:pt x="944585" y="447738"/>
                </a:moveTo>
                <a:lnTo>
                  <a:pt x="933616" y="470648"/>
                </a:lnTo>
                <a:lnTo>
                  <a:pt x="956525" y="481617"/>
                </a:lnTo>
                <a:lnTo>
                  <a:pt x="967494" y="458707"/>
                </a:lnTo>
                <a:lnTo>
                  <a:pt x="944585" y="447738"/>
                </a:lnTo>
                <a:close/>
              </a:path>
              <a:path w="1105534" h="548005">
                <a:moveTo>
                  <a:pt x="990404" y="469677"/>
                </a:moveTo>
                <a:lnTo>
                  <a:pt x="979434" y="492586"/>
                </a:lnTo>
                <a:lnTo>
                  <a:pt x="1002343" y="503556"/>
                </a:lnTo>
                <a:lnTo>
                  <a:pt x="1013312" y="480646"/>
                </a:lnTo>
                <a:lnTo>
                  <a:pt x="990404" y="469677"/>
                </a:lnTo>
                <a:close/>
              </a:path>
              <a:path w="1105534" h="548005">
                <a:moveTo>
                  <a:pt x="1036222" y="491617"/>
                </a:moveTo>
                <a:lnTo>
                  <a:pt x="1025253" y="514525"/>
                </a:lnTo>
                <a:lnTo>
                  <a:pt x="1048161" y="525495"/>
                </a:lnTo>
                <a:lnTo>
                  <a:pt x="1059131" y="502585"/>
                </a:lnTo>
                <a:lnTo>
                  <a:pt x="1036222" y="491617"/>
                </a:lnTo>
                <a:close/>
              </a:path>
              <a:path w="1105534" h="548005">
                <a:moveTo>
                  <a:pt x="1082039" y="513554"/>
                </a:moveTo>
                <a:lnTo>
                  <a:pt x="1071071" y="536464"/>
                </a:lnTo>
                <a:lnTo>
                  <a:pt x="1093980" y="547434"/>
                </a:lnTo>
                <a:lnTo>
                  <a:pt x="1104949" y="524525"/>
                </a:lnTo>
                <a:lnTo>
                  <a:pt x="1082039" y="51355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30008" y="1897379"/>
            <a:ext cx="3371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Avoid</a:t>
            </a:r>
            <a:r>
              <a:rPr sz="20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sharing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00257" y="4980673"/>
            <a:ext cx="790575" cy="819785"/>
            <a:chOff x="2500257" y="4980673"/>
            <a:chExt cx="790575" cy="81978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0257" y="4980673"/>
              <a:ext cx="790575" cy="8194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9138" y="5106987"/>
              <a:ext cx="244474" cy="2254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438575" y="4980673"/>
            <a:ext cx="790575" cy="819785"/>
            <a:chOff x="4438575" y="4980673"/>
            <a:chExt cx="790575" cy="81978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8575" y="4980673"/>
              <a:ext cx="790575" cy="8194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9640" y="5106987"/>
              <a:ext cx="244474" cy="22542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406812" y="4980673"/>
            <a:ext cx="790575" cy="819785"/>
            <a:chOff x="6406812" y="4980673"/>
            <a:chExt cx="790575" cy="81978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6812" y="4980673"/>
              <a:ext cx="790574" cy="8194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1871" y="5106987"/>
              <a:ext cx="244474" cy="225424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4774907" y="4458746"/>
            <a:ext cx="118110" cy="399415"/>
          </a:xfrm>
          <a:custGeom>
            <a:avLst/>
            <a:gdLst/>
            <a:ahLst/>
            <a:cxnLst/>
            <a:rect l="l" t="t" r="r" b="b"/>
            <a:pathLst>
              <a:path w="118110" h="399414">
                <a:moveTo>
                  <a:pt x="14163" y="283298"/>
                </a:moveTo>
                <a:lnTo>
                  <a:pt x="2045" y="290367"/>
                </a:lnTo>
                <a:lnTo>
                  <a:pt x="0" y="298143"/>
                </a:lnTo>
                <a:lnTo>
                  <a:pt x="58953" y="399207"/>
                </a:lnTo>
                <a:lnTo>
                  <a:pt x="73656" y="374003"/>
                </a:lnTo>
                <a:lnTo>
                  <a:pt x="46253" y="374003"/>
                </a:lnTo>
                <a:lnTo>
                  <a:pt x="46254" y="348603"/>
                </a:lnTo>
                <a:lnTo>
                  <a:pt x="58840" y="348603"/>
                </a:lnTo>
                <a:lnTo>
                  <a:pt x="21940" y="285344"/>
                </a:lnTo>
                <a:lnTo>
                  <a:pt x="14163" y="283298"/>
                </a:lnTo>
                <a:close/>
              </a:path>
              <a:path w="118110" h="399414">
                <a:moveTo>
                  <a:pt x="58840" y="348603"/>
                </a:moveTo>
                <a:lnTo>
                  <a:pt x="46254" y="348603"/>
                </a:lnTo>
                <a:lnTo>
                  <a:pt x="46253" y="374003"/>
                </a:lnTo>
                <a:lnTo>
                  <a:pt x="71653" y="374003"/>
                </a:lnTo>
                <a:lnTo>
                  <a:pt x="71653" y="367604"/>
                </a:lnTo>
                <a:lnTo>
                  <a:pt x="47984" y="367604"/>
                </a:lnTo>
                <a:lnTo>
                  <a:pt x="58954" y="348798"/>
                </a:lnTo>
                <a:lnTo>
                  <a:pt x="58840" y="348603"/>
                </a:lnTo>
                <a:close/>
              </a:path>
              <a:path w="118110" h="399414">
                <a:moveTo>
                  <a:pt x="88472" y="348603"/>
                </a:moveTo>
                <a:lnTo>
                  <a:pt x="71654" y="348603"/>
                </a:lnTo>
                <a:lnTo>
                  <a:pt x="71653" y="374003"/>
                </a:lnTo>
                <a:lnTo>
                  <a:pt x="73656" y="374003"/>
                </a:lnTo>
                <a:lnTo>
                  <a:pt x="88472" y="348603"/>
                </a:lnTo>
                <a:close/>
              </a:path>
              <a:path w="118110" h="399414">
                <a:moveTo>
                  <a:pt x="58954" y="348798"/>
                </a:moveTo>
                <a:lnTo>
                  <a:pt x="47984" y="367604"/>
                </a:lnTo>
                <a:lnTo>
                  <a:pt x="69923" y="367604"/>
                </a:lnTo>
                <a:lnTo>
                  <a:pt x="58954" y="348798"/>
                </a:lnTo>
                <a:close/>
              </a:path>
              <a:path w="118110" h="399414">
                <a:moveTo>
                  <a:pt x="103745" y="283298"/>
                </a:moveTo>
                <a:lnTo>
                  <a:pt x="95968" y="285346"/>
                </a:lnTo>
                <a:lnTo>
                  <a:pt x="58954" y="348798"/>
                </a:lnTo>
                <a:lnTo>
                  <a:pt x="69923" y="367604"/>
                </a:lnTo>
                <a:lnTo>
                  <a:pt x="71653" y="367604"/>
                </a:lnTo>
                <a:lnTo>
                  <a:pt x="71654" y="348603"/>
                </a:lnTo>
                <a:lnTo>
                  <a:pt x="88472" y="348603"/>
                </a:lnTo>
                <a:lnTo>
                  <a:pt x="117908" y="298143"/>
                </a:lnTo>
                <a:lnTo>
                  <a:pt x="115862" y="290367"/>
                </a:lnTo>
                <a:lnTo>
                  <a:pt x="103745" y="283298"/>
                </a:lnTo>
                <a:close/>
              </a:path>
              <a:path w="118110" h="399414">
                <a:moveTo>
                  <a:pt x="59068" y="348603"/>
                </a:moveTo>
                <a:lnTo>
                  <a:pt x="58840" y="348603"/>
                </a:lnTo>
                <a:lnTo>
                  <a:pt x="58954" y="348798"/>
                </a:lnTo>
                <a:lnTo>
                  <a:pt x="59068" y="348603"/>
                </a:lnTo>
                <a:close/>
              </a:path>
              <a:path w="118110" h="399414">
                <a:moveTo>
                  <a:pt x="71654" y="297803"/>
                </a:moveTo>
                <a:lnTo>
                  <a:pt x="46254" y="297803"/>
                </a:lnTo>
                <a:lnTo>
                  <a:pt x="46254" y="323203"/>
                </a:lnTo>
                <a:lnTo>
                  <a:pt x="71654" y="323203"/>
                </a:lnTo>
                <a:lnTo>
                  <a:pt x="71654" y="297803"/>
                </a:lnTo>
                <a:close/>
              </a:path>
              <a:path w="118110" h="399414">
                <a:moveTo>
                  <a:pt x="71654" y="247003"/>
                </a:moveTo>
                <a:lnTo>
                  <a:pt x="46254" y="247003"/>
                </a:lnTo>
                <a:lnTo>
                  <a:pt x="46254" y="272403"/>
                </a:lnTo>
                <a:lnTo>
                  <a:pt x="71654" y="272403"/>
                </a:lnTo>
                <a:lnTo>
                  <a:pt x="71654" y="247003"/>
                </a:lnTo>
                <a:close/>
              </a:path>
              <a:path w="118110" h="399414">
                <a:moveTo>
                  <a:pt x="71654" y="196203"/>
                </a:moveTo>
                <a:lnTo>
                  <a:pt x="46254" y="196203"/>
                </a:lnTo>
                <a:lnTo>
                  <a:pt x="46254" y="221603"/>
                </a:lnTo>
                <a:lnTo>
                  <a:pt x="71654" y="221603"/>
                </a:lnTo>
                <a:lnTo>
                  <a:pt x="71654" y="196203"/>
                </a:lnTo>
                <a:close/>
              </a:path>
              <a:path w="118110" h="399414">
                <a:moveTo>
                  <a:pt x="71654" y="145403"/>
                </a:moveTo>
                <a:lnTo>
                  <a:pt x="46254" y="145403"/>
                </a:lnTo>
                <a:lnTo>
                  <a:pt x="46254" y="170803"/>
                </a:lnTo>
                <a:lnTo>
                  <a:pt x="71654" y="170803"/>
                </a:lnTo>
                <a:lnTo>
                  <a:pt x="71654" y="145403"/>
                </a:lnTo>
                <a:close/>
              </a:path>
              <a:path w="118110" h="399414">
                <a:moveTo>
                  <a:pt x="71654" y="94603"/>
                </a:moveTo>
                <a:lnTo>
                  <a:pt x="46254" y="94603"/>
                </a:lnTo>
                <a:lnTo>
                  <a:pt x="46254" y="120003"/>
                </a:lnTo>
                <a:lnTo>
                  <a:pt x="71654" y="120003"/>
                </a:lnTo>
                <a:lnTo>
                  <a:pt x="71654" y="94603"/>
                </a:lnTo>
                <a:close/>
              </a:path>
              <a:path w="118110" h="399414">
                <a:moveTo>
                  <a:pt x="71654" y="43803"/>
                </a:moveTo>
                <a:lnTo>
                  <a:pt x="46254" y="43803"/>
                </a:lnTo>
                <a:lnTo>
                  <a:pt x="46254" y="69203"/>
                </a:lnTo>
                <a:lnTo>
                  <a:pt x="71654" y="69203"/>
                </a:lnTo>
                <a:lnTo>
                  <a:pt x="71654" y="43803"/>
                </a:lnTo>
                <a:close/>
              </a:path>
              <a:path w="118110" h="399414">
                <a:moveTo>
                  <a:pt x="71654" y="0"/>
                </a:moveTo>
                <a:lnTo>
                  <a:pt x="46254" y="0"/>
                </a:lnTo>
                <a:lnTo>
                  <a:pt x="46254" y="18403"/>
                </a:lnTo>
                <a:lnTo>
                  <a:pt x="71654" y="18403"/>
                </a:lnTo>
                <a:lnTo>
                  <a:pt x="7165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93061" y="4458746"/>
            <a:ext cx="118110" cy="399415"/>
          </a:xfrm>
          <a:custGeom>
            <a:avLst/>
            <a:gdLst/>
            <a:ahLst/>
            <a:cxnLst/>
            <a:rect l="l" t="t" r="r" b="b"/>
            <a:pathLst>
              <a:path w="118109" h="399414">
                <a:moveTo>
                  <a:pt x="14164" y="283297"/>
                </a:moveTo>
                <a:lnTo>
                  <a:pt x="2047" y="290366"/>
                </a:lnTo>
                <a:lnTo>
                  <a:pt x="0" y="298142"/>
                </a:lnTo>
                <a:lnTo>
                  <a:pt x="58954" y="399207"/>
                </a:lnTo>
                <a:lnTo>
                  <a:pt x="73657" y="374002"/>
                </a:lnTo>
                <a:lnTo>
                  <a:pt x="46254" y="374002"/>
                </a:lnTo>
                <a:lnTo>
                  <a:pt x="46254" y="348602"/>
                </a:lnTo>
                <a:lnTo>
                  <a:pt x="58841" y="348602"/>
                </a:lnTo>
                <a:lnTo>
                  <a:pt x="21940" y="285344"/>
                </a:lnTo>
                <a:lnTo>
                  <a:pt x="14164" y="283297"/>
                </a:lnTo>
                <a:close/>
              </a:path>
              <a:path w="118109" h="399414">
                <a:moveTo>
                  <a:pt x="58841" y="348602"/>
                </a:moveTo>
                <a:lnTo>
                  <a:pt x="46254" y="348602"/>
                </a:lnTo>
                <a:lnTo>
                  <a:pt x="46254" y="374002"/>
                </a:lnTo>
                <a:lnTo>
                  <a:pt x="71654" y="374002"/>
                </a:lnTo>
                <a:lnTo>
                  <a:pt x="71654" y="367602"/>
                </a:lnTo>
                <a:lnTo>
                  <a:pt x="47984" y="367602"/>
                </a:lnTo>
                <a:lnTo>
                  <a:pt x="58954" y="348796"/>
                </a:lnTo>
                <a:lnTo>
                  <a:pt x="58841" y="348602"/>
                </a:lnTo>
                <a:close/>
              </a:path>
              <a:path w="118109" h="399414">
                <a:moveTo>
                  <a:pt x="88474" y="348602"/>
                </a:moveTo>
                <a:lnTo>
                  <a:pt x="71654" y="348602"/>
                </a:lnTo>
                <a:lnTo>
                  <a:pt x="71654" y="374002"/>
                </a:lnTo>
                <a:lnTo>
                  <a:pt x="73657" y="374002"/>
                </a:lnTo>
                <a:lnTo>
                  <a:pt x="88474" y="348602"/>
                </a:lnTo>
                <a:close/>
              </a:path>
              <a:path w="118109" h="399414">
                <a:moveTo>
                  <a:pt x="58954" y="348796"/>
                </a:moveTo>
                <a:lnTo>
                  <a:pt x="47984" y="367602"/>
                </a:lnTo>
                <a:lnTo>
                  <a:pt x="69924" y="367602"/>
                </a:lnTo>
                <a:lnTo>
                  <a:pt x="58954" y="348796"/>
                </a:lnTo>
                <a:close/>
              </a:path>
              <a:path w="118109" h="399414">
                <a:moveTo>
                  <a:pt x="103745" y="283298"/>
                </a:moveTo>
                <a:lnTo>
                  <a:pt x="95968" y="285344"/>
                </a:lnTo>
                <a:lnTo>
                  <a:pt x="58954" y="348796"/>
                </a:lnTo>
                <a:lnTo>
                  <a:pt x="69924" y="367602"/>
                </a:lnTo>
                <a:lnTo>
                  <a:pt x="71654" y="367602"/>
                </a:lnTo>
                <a:lnTo>
                  <a:pt x="71654" y="348602"/>
                </a:lnTo>
                <a:lnTo>
                  <a:pt x="88474" y="348602"/>
                </a:lnTo>
                <a:lnTo>
                  <a:pt x="117909" y="298142"/>
                </a:lnTo>
                <a:lnTo>
                  <a:pt x="115862" y="290366"/>
                </a:lnTo>
                <a:lnTo>
                  <a:pt x="103745" y="283298"/>
                </a:lnTo>
                <a:close/>
              </a:path>
              <a:path w="118109" h="399414">
                <a:moveTo>
                  <a:pt x="59068" y="348602"/>
                </a:moveTo>
                <a:lnTo>
                  <a:pt x="58841" y="348602"/>
                </a:lnTo>
                <a:lnTo>
                  <a:pt x="58954" y="348796"/>
                </a:lnTo>
                <a:lnTo>
                  <a:pt x="59068" y="348602"/>
                </a:lnTo>
                <a:close/>
              </a:path>
              <a:path w="118109" h="399414">
                <a:moveTo>
                  <a:pt x="71654" y="297802"/>
                </a:moveTo>
                <a:lnTo>
                  <a:pt x="46254" y="297802"/>
                </a:lnTo>
                <a:lnTo>
                  <a:pt x="46254" y="323202"/>
                </a:lnTo>
                <a:lnTo>
                  <a:pt x="71654" y="323202"/>
                </a:lnTo>
                <a:lnTo>
                  <a:pt x="71654" y="297802"/>
                </a:lnTo>
                <a:close/>
              </a:path>
              <a:path w="118109" h="399414">
                <a:moveTo>
                  <a:pt x="71654" y="247002"/>
                </a:moveTo>
                <a:lnTo>
                  <a:pt x="46254" y="247002"/>
                </a:lnTo>
                <a:lnTo>
                  <a:pt x="46254" y="272402"/>
                </a:lnTo>
                <a:lnTo>
                  <a:pt x="71654" y="272402"/>
                </a:lnTo>
                <a:lnTo>
                  <a:pt x="71654" y="247002"/>
                </a:lnTo>
                <a:close/>
              </a:path>
              <a:path w="118109" h="399414">
                <a:moveTo>
                  <a:pt x="71654" y="196202"/>
                </a:moveTo>
                <a:lnTo>
                  <a:pt x="46254" y="196202"/>
                </a:lnTo>
                <a:lnTo>
                  <a:pt x="46254" y="221602"/>
                </a:lnTo>
                <a:lnTo>
                  <a:pt x="71654" y="221602"/>
                </a:lnTo>
                <a:lnTo>
                  <a:pt x="71654" y="196202"/>
                </a:lnTo>
                <a:close/>
              </a:path>
              <a:path w="118109" h="399414">
                <a:moveTo>
                  <a:pt x="71654" y="145402"/>
                </a:moveTo>
                <a:lnTo>
                  <a:pt x="46254" y="145402"/>
                </a:lnTo>
                <a:lnTo>
                  <a:pt x="46254" y="170802"/>
                </a:lnTo>
                <a:lnTo>
                  <a:pt x="71654" y="170802"/>
                </a:lnTo>
                <a:lnTo>
                  <a:pt x="71654" y="145402"/>
                </a:lnTo>
                <a:close/>
              </a:path>
              <a:path w="118109" h="399414">
                <a:moveTo>
                  <a:pt x="71654" y="94602"/>
                </a:moveTo>
                <a:lnTo>
                  <a:pt x="46254" y="94602"/>
                </a:lnTo>
                <a:lnTo>
                  <a:pt x="46254" y="120002"/>
                </a:lnTo>
                <a:lnTo>
                  <a:pt x="71654" y="120002"/>
                </a:lnTo>
                <a:lnTo>
                  <a:pt x="71654" y="94602"/>
                </a:lnTo>
                <a:close/>
              </a:path>
              <a:path w="118109" h="399414">
                <a:moveTo>
                  <a:pt x="71654" y="43802"/>
                </a:moveTo>
                <a:lnTo>
                  <a:pt x="46254" y="43802"/>
                </a:lnTo>
                <a:lnTo>
                  <a:pt x="46254" y="69202"/>
                </a:lnTo>
                <a:lnTo>
                  <a:pt x="71654" y="69202"/>
                </a:lnTo>
                <a:lnTo>
                  <a:pt x="71654" y="43802"/>
                </a:lnTo>
                <a:close/>
              </a:path>
              <a:path w="118109" h="399414">
                <a:moveTo>
                  <a:pt x="71655" y="0"/>
                </a:moveTo>
                <a:lnTo>
                  <a:pt x="46255" y="0"/>
                </a:lnTo>
                <a:lnTo>
                  <a:pt x="46254" y="18402"/>
                </a:lnTo>
                <a:lnTo>
                  <a:pt x="71654" y="18402"/>
                </a:lnTo>
                <a:lnTo>
                  <a:pt x="7165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42004" y="4497440"/>
            <a:ext cx="118110" cy="399415"/>
          </a:xfrm>
          <a:custGeom>
            <a:avLst/>
            <a:gdLst/>
            <a:ahLst/>
            <a:cxnLst/>
            <a:rect l="l" t="t" r="r" b="b"/>
            <a:pathLst>
              <a:path w="118110" h="399414">
                <a:moveTo>
                  <a:pt x="14164" y="283298"/>
                </a:moveTo>
                <a:lnTo>
                  <a:pt x="2047" y="290367"/>
                </a:lnTo>
                <a:lnTo>
                  <a:pt x="0" y="298143"/>
                </a:lnTo>
                <a:lnTo>
                  <a:pt x="58954" y="399207"/>
                </a:lnTo>
                <a:lnTo>
                  <a:pt x="73657" y="374003"/>
                </a:lnTo>
                <a:lnTo>
                  <a:pt x="46254" y="374003"/>
                </a:lnTo>
                <a:lnTo>
                  <a:pt x="46254" y="348603"/>
                </a:lnTo>
                <a:lnTo>
                  <a:pt x="58840" y="348603"/>
                </a:lnTo>
                <a:lnTo>
                  <a:pt x="21940" y="285344"/>
                </a:lnTo>
                <a:lnTo>
                  <a:pt x="14164" y="283298"/>
                </a:lnTo>
                <a:close/>
              </a:path>
              <a:path w="118110" h="399414">
                <a:moveTo>
                  <a:pt x="58840" y="348603"/>
                </a:moveTo>
                <a:lnTo>
                  <a:pt x="46254" y="348603"/>
                </a:lnTo>
                <a:lnTo>
                  <a:pt x="46254" y="374003"/>
                </a:lnTo>
                <a:lnTo>
                  <a:pt x="71654" y="374003"/>
                </a:lnTo>
                <a:lnTo>
                  <a:pt x="71654" y="367604"/>
                </a:lnTo>
                <a:lnTo>
                  <a:pt x="47984" y="367604"/>
                </a:lnTo>
                <a:lnTo>
                  <a:pt x="58954" y="348798"/>
                </a:lnTo>
                <a:lnTo>
                  <a:pt x="58840" y="348603"/>
                </a:lnTo>
                <a:close/>
              </a:path>
              <a:path w="118110" h="399414">
                <a:moveTo>
                  <a:pt x="88473" y="348603"/>
                </a:moveTo>
                <a:lnTo>
                  <a:pt x="71654" y="348603"/>
                </a:lnTo>
                <a:lnTo>
                  <a:pt x="71654" y="374003"/>
                </a:lnTo>
                <a:lnTo>
                  <a:pt x="73657" y="374003"/>
                </a:lnTo>
                <a:lnTo>
                  <a:pt x="88473" y="348603"/>
                </a:lnTo>
                <a:close/>
              </a:path>
              <a:path w="118110" h="399414">
                <a:moveTo>
                  <a:pt x="58954" y="348798"/>
                </a:moveTo>
                <a:lnTo>
                  <a:pt x="47984" y="367604"/>
                </a:lnTo>
                <a:lnTo>
                  <a:pt x="69923" y="367604"/>
                </a:lnTo>
                <a:lnTo>
                  <a:pt x="58954" y="348798"/>
                </a:lnTo>
                <a:close/>
              </a:path>
              <a:path w="118110" h="399414">
                <a:moveTo>
                  <a:pt x="103745" y="283298"/>
                </a:moveTo>
                <a:lnTo>
                  <a:pt x="95968" y="285344"/>
                </a:lnTo>
                <a:lnTo>
                  <a:pt x="58954" y="348798"/>
                </a:lnTo>
                <a:lnTo>
                  <a:pt x="69923" y="367604"/>
                </a:lnTo>
                <a:lnTo>
                  <a:pt x="71654" y="367604"/>
                </a:lnTo>
                <a:lnTo>
                  <a:pt x="71654" y="348603"/>
                </a:lnTo>
                <a:lnTo>
                  <a:pt x="88473" y="348603"/>
                </a:lnTo>
                <a:lnTo>
                  <a:pt x="117908" y="298143"/>
                </a:lnTo>
                <a:lnTo>
                  <a:pt x="115862" y="290367"/>
                </a:lnTo>
                <a:lnTo>
                  <a:pt x="103745" y="283298"/>
                </a:lnTo>
                <a:close/>
              </a:path>
              <a:path w="118110" h="399414">
                <a:moveTo>
                  <a:pt x="59067" y="348603"/>
                </a:moveTo>
                <a:lnTo>
                  <a:pt x="58840" y="348603"/>
                </a:lnTo>
                <a:lnTo>
                  <a:pt x="58954" y="348798"/>
                </a:lnTo>
                <a:lnTo>
                  <a:pt x="59067" y="348603"/>
                </a:lnTo>
                <a:close/>
              </a:path>
              <a:path w="118110" h="399414">
                <a:moveTo>
                  <a:pt x="71654" y="297803"/>
                </a:moveTo>
                <a:lnTo>
                  <a:pt x="46254" y="297803"/>
                </a:lnTo>
                <a:lnTo>
                  <a:pt x="46254" y="323203"/>
                </a:lnTo>
                <a:lnTo>
                  <a:pt x="71654" y="323203"/>
                </a:lnTo>
                <a:lnTo>
                  <a:pt x="71654" y="297803"/>
                </a:lnTo>
                <a:close/>
              </a:path>
              <a:path w="118110" h="399414">
                <a:moveTo>
                  <a:pt x="71654" y="247003"/>
                </a:moveTo>
                <a:lnTo>
                  <a:pt x="46254" y="247003"/>
                </a:lnTo>
                <a:lnTo>
                  <a:pt x="46254" y="272403"/>
                </a:lnTo>
                <a:lnTo>
                  <a:pt x="71654" y="272403"/>
                </a:lnTo>
                <a:lnTo>
                  <a:pt x="71654" y="247003"/>
                </a:lnTo>
                <a:close/>
              </a:path>
              <a:path w="118110" h="399414">
                <a:moveTo>
                  <a:pt x="71654" y="196203"/>
                </a:moveTo>
                <a:lnTo>
                  <a:pt x="46254" y="196203"/>
                </a:lnTo>
                <a:lnTo>
                  <a:pt x="46254" y="221603"/>
                </a:lnTo>
                <a:lnTo>
                  <a:pt x="71654" y="221603"/>
                </a:lnTo>
                <a:lnTo>
                  <a:pt x="71654" y="196203"/>
                </a:lnTo>
                <a:close/>
              </a:path>
              <a:path w="118110" h="399414">
                <a:moveTo>
                  <a:pt x="71654" y="145403"/>
                </a:moveTo>
                <a:lnTo>
                  <a:pt x="46254" y="145403"/>
                </a:lnTo>
                <a:lnTo>
                  <a:pt x="46254" y="170803"/>
                </a:lnTo>
                <a:lnTo>
                  <a:pt x="71654" y="170803"/>
                </a:lnTo>
                <a:lnTo>
                  <a:pt x="71654" y="145403"/>
                </a:lnTo>
                <a:close/>
              </a:path>
              <a:path w="118110" h="399414">
                <a:moveTo>
                  <a:pt x="71654" y="94603"/>
                </a:moveTo>
                <a:lnTo>
                  <a:pt x="46254" y="94603"/>
                </a:lnTo>
                <a:lnTo>
                  <a:pt x="46254" y="120003"/>
                </a:lnTo>
                <a:lnTo>
                  <a:pt x="71654" y="120003"/>
                </a:lnTo>
                <a:lnTo>
                  <a:pt x="71654" y="94603"/>
                </a:lnTo>
                <a:close/>
              </a:path>
              <a:path w="118110" h="399414">
                <a:moveTo>
                  <a:pt x="71654" y="43803"/>
                </a:moveTo>
                <a:lnTo>
                  <a:pt x="46254" y="43803"/>
                </a:lnTo>
                <a:lnTo>
                  <a:pt x="46254" y="69203"/>
                </a:lnTo>
                <a:lnTo>
                  <a:pt x="71654" y="69203"/>
                </a:lnTo>
                <a:lnTo>
                  <a:pt x="71654" y="43803"/>
                </a:lnTo>
                <a:close/>
              </a:path>
              <a:path w="118110" h="399414">
                <a:moveTo>
                  <a:pt x="71654" y="0"/>
                </a:moveTo>
                <a:lnTo>
                  <a:pt x="46254" y="0"/>
                </a:lnTo>
                <a:lnTo>
                  <a:pt x="46254" y="18403"/>
                </a:lnTo>
                <a:lnTo>
                  <a:pt x="71654" y="18403"/>
                </a:lnTo>
                <a:lnTo>
                  <a:pt x="7165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121322" y="6003035"/>
            <a:ext cx="3559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028916" y="3259650"/>
          <a:ext cx="3759835" cy="181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835"/>
              </a:tblGrid>
              <a:tr h="4400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Limitations: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B w="79784">
                      <a:solidFill>
                        <a:srgbClr val="FFFFFF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</a:tr>
              <a:tr h="47342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Database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joins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2390" marB="0">
                    <a:lnT w="79784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669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Transactions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54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4335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Eventual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consistency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4769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956308"/>
            <a:ext cx="471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Define</a:t>
            </a:r>
            <a:r>
              <a:rPr spc="-120" dirty="0"/>
              <a:t> </a:t>
            </a:r>
            <a:r>
              <a:rPr spc="5" dirty="0"/>
              <a:t>service</a:t>
            </a:r>
            <a:r>
              <a:rPr spc="-114" dirty="0"/>
              <a:t> </a:t>
            </a:r>
            <a:r>
              <a:rPr spc="15" dirty="0"/>
              <a:t>boundaries</a:t>
            </a:r>
            <a:r>
              <a:rPr spc="-120" dirty="0"/>
              <a:t> </a:t>
            </a:r>
            <a:r>
              <a:rPr spc="25" dirty="0"/>
              <a:t>well</a:t>
            </a:r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401315"/>
            <a:ext cx="6132195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“seams”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3081" y="2300732"/>
            <a:ext cx="2511425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ts val="431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Mitigating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1423670" algn="just">
              <a:lnSpc>
                <a:spcPts val="43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 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Ownership </a:t>
            </a:r>
            <a:r>
              <a:rPr sz="3600" spc="-12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6473" y="517651"/>
            <a:ext cx="379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Duplicating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Data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2475" y="1273609"/>
            <a:ext cx="3962400" cy="4598670"/>
          </a:xfrm>
          <a:custGeom>
            <a:avLst/>
            <a:gdLst/>
            <a:ahLst/>
            <a:cxnLst/>
            <a:rect l="l" t="t" r="r" b="b"/>
            <a:pathLst>
              <a:path w="3962400" h="4598670">
                <a:moveTo>
                  <a:pt x="0" y="0"/>
                </a:moveTo>
                <a:lnTo>
                  <a:pt x="3962400" y="0"/>
                </a:lnTo>
                <a:lnTo>
                  <a:pt x="3962400" y="4598553"/>
                </a:lnTo>
                <a:lnTo>
                  <a:pt x="0" y="459855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5464" y="1431035"/>
            <a:ext cx="2856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0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4678" y="1254559"/>
            <a:ext cx="10094595" cy="4636770"/>
            <a:chOff x="1004678" y="1254559"/>
            <a:chExt cx="10094595" cy="463677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4678" y="4401684"/>
              <a:ext cx="1178377" cy="12213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17451" y="1273609"/>
              <a:ext cx="3962400" cy="4598670"/>
            </a:xfrm>
            <a:custGeom>
              <a:avLst/>
              <a:gdLst/>
              <a:ahLst/>
              <a:cxnLst/>
              <a:rect l="l" t="t" r="r" b="b"/>
              <a:pathLst>
                <a:path w="3962400" h="4598670">
                  <a:moveTo>
                    <a:pt x="0" y="0"/>
                  </a:moveTo>
                  <a:lnTo>
                    <a:pt x="3962400" y="0"/>
                  </a:lnTo>
                  <a:lnTo>
                    <a:pt x="3962400" y="4598552"/>
                  </a:lnTo>
                  <a:lnTo>
                    <a:pt x="0" y="459855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09944" y="4680204"/>
            <a:ext cx="1196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3784" y="1431035"/>
            <a:ext cx="2709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Catalog</a:t>
            </a:r>
            <a:r>
              <a:rPr sz="20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Microservice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7942" y="4646676"/>
            <a:ext cx="1196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Catalog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42778" y="2105023"/>
          <a:ext cx="3215005" cy="195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005"/>
              </a:tblGrid>
              <a:tr h="477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OrderItem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31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2E5C"/>
                    </a:solidFill>
                  </a:tcPr>
                </a:tc>
              </a:tr>
              <a:tr h="496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25" dirty="0">
                          <a:solidFill>
                            <a:srgbClr val="A62E5C"/>
                          </a:solidFill>
                          <a:latin typeface="Verdana" panose="020B0604030504040204"/>
                          <a:cs typeface="Verdana" panose="020B0604030504040204"/>
                        </a:rPr>
                        <a:t>ProductId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06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0DD"/>
                    </a:solidFill>
                  </a:tcPr>
                </a:tc>
              </a:tr>
              <a:tr h="500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30" dirty="0">
                          <a:solidFill>
                            <a:srgbClr val="A62E5C"/>
                          </a:solidFill>
                          <a:latin typeface="Verdana" panose="020B0604030504040204"/>
                          <a:cs typeface="Verdana" panose="020B0604030504040204"/>
                        </a:rPr>
                        <a:t>ProductName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44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2D0DD"/>
                    </a:solidFill>
                  </a:tcPr>
                </a:tc>
              </a:tr>
              <a:tr h="48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25" dirty="0">
                          <a:solidFill>
                            <a:srgbClr val="A62E5C"/>
                          </a:solidFill>
                          <a:latin typeface="Verdana" panose="020B0604030504040204"/>
                          <a:cs typeface="Verdana" panose="020B0604030504040204"/>
                        </a:rPr>
                        <a:t>UnitPrice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382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2D0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91203" y="2105023"/>
          <a:ext cx="3215005" cy="195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5005"/>
              </a:tblGrid>
              <a:tr h="477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CatalogItem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31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4962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6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06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</a:tr>
              <a:tr h="500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000" spc="5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4455" marB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1EEF5"/>
                    </a:solidFill>
                  </a:tcPr>
                </a:tc>
              </a:tr>
              <a:tr h="48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4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Price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382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1EEF5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357386" y="2023497"/>
            <a:ext cx="4324985" cy="3599815"/>
            <a:chOff x="4357386" y="2023497"/>
            <a:chExt cx="4324985" cy="35998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9782" y="4408030"/>
              <a:ext cx="1172254" cy="12150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57382" y="2023503"/>
              <a:ext cx="2962910" cy="1848485"/>
            </a:xfrm>
            <a:custGeom>
              <a:avLst/>
              <a:gdLst/>
              <a:ahLst/>
              <a:cxnLst/>
              <a:rect l="l" t="t" r="r" b="b"/>
              <a:pathLst>
                <a:path w="2962909" h="1848485">
                  <a:moveTo>
                    <a:pt x="116141" y="1228902"/>
                  </a:moveTo>
                  <a:lnTo>
                    <a:pt x="100647" y="1201178"/>
                  </a:lnTo>
                  <a:lnTo>
                    <a:pt x="75399" y="1215301"/>
                  </a:lnTo>
                  <a:lnTo>
                    <a:pt x="59905" y="1187577"/>
                  </a:lnTo>
                  <a:lnTo>
                    <a:pt x="0" y="1275626"/>
                  </a:lnTo>
                  <a:lnTo>
                    <a:pt x="106375" y="1270723"/>
                  </a:lnTo>
                  <a:lnTo>
                    <a:pt x="91655" y="1244384"/>
                  </a:lnTo>
                  <a:lnTo>
                    <a:pt x="90881" y="1243012"/>
                  </a:lnTo>
                  <a:lnTo>
                    <a:pt x="116141" y="1228902"/>
                  </a:lnTo>
                  <a:close/>
                </a:path>
                <a:path w="2962909" h="1848485">
                  <a:moveTo>
                    <a:pt x="171564" y="1197914"/>
                  </a:moveTo>
                  <a:lnTo>
                    <a:pt x="156070" y="1170203"/>
                  </a:lnTo>
                  <a:lnTo>
                    <a:pt x="128358" y="1185697"/>
                  </a:lnTo>
                  <a:lnTo>
                    <a:pt x="143852" y="1213408"/>
                  </a:lnTo>
                  <a:lnTo>
                    <a:pt x="171564" y="1197914"/>
                  </a:lnTo>
                  <a:close/>
                </a:path>
                <a:path w="2962909" h="1848485">
                  <a:moveTo>
                    <a:pt x="226999" y="1166939"/>
                  </a:moveTo>
                  <a:lnTo>
                    <a:pt x="211505" y="1139215"/>
                  </a:lnTo>
                  <a:lnTo>
                    <a:pt x="183794" y="1154709"/>
                  </a:lnTo>
                  <a:lnTo>
                    <a:pt x="199275" y="1182420"/>
                  </a:lnTo>
                  <a:lnTo>
                    <a:pt x="226999" y="1166939"/>
                  </a:lnTo>
                  <a:close/>
                </a:path>
                <a:path w="2962909" h="1848485">
                  <a:moveTo>
                    <a:pt x="282359" y="1784908"/>
                  </a:moveTo>
                  <a:lnTo>
                    <a:pt x="266484" y="1784908"/>
                  </a:lnTo>
                  <a:lnTo>
                    <a:pt x="266484" y="1753158"/>
                  </a:lnTo>
                  <a:lnTo>
                    <a:pt x="171234" y="1800783"/>
                  </a:lnTo>
                  <a:lnTo>
                    <a:pt x="266484" y="1848408"/>
                  </a:lnTo>
                  <a:lnTo>
                    <a:pt x="266484" y="1816658"/>
                  </a:lnTo>
                  <a:lnTo>
                    <a:pt x="282359" y="1816658"/>
                  </a:lnTo>
                  <a:lnTo>
                    <a:pt x="282359" y="1784908"/>
                  </a:lnTo>
                  <a:close/>
                </a:path>
                <a:path w="2962909" h="1848485">
                  <a:moveTo>
                    <a:pt x="282359" y="1337233"/>
                  </a:moveTo>
                  <a:lnTo>
                    <a:pt x="266484" y="1337233"/>
                  </a:lnTo>
                  <a:lnTo>
                    <a:pt x="266484" y="1305483"/>
                  </a:lnTo>
                  <a:lnTo>
                    <a:pt x="171234" y="1353108"/>
                  </a:lnTo>
                  <a:lnTo>
                    <a:pt x="266484" y="1400733"/>
                  </a:lnTo>
                  <a:lnTo>
                    <a:pt x="266484" y="1368983"/>
                  </a:lnTo>
                  <a:lnTo>
                    <a:pt x="282359" y="1368983"/>
                  </a:lnTo>
                  <a:lnTo>
                    <a:pt x="282359" y="1337233"/>
                  </a:lnTo>
                  <a:close/>
                </a:path>
                <a:path w="2962909" h="1848485">
                  <a:moveTo>
                    <a:pt x="282422" y="1135951"/>
                  </a:moveTo>
                  <a:lnTo>
                    <a:pt x="266928" y="1108240"/>
                  </a:lnTo>
                  <a:lnTo>
                    <a:pt x="239217" y="1123734"/>
                  </a:lnTo>
                  <a:lnTo>
                    <a:pt x="254711" y="1151445"/>
                  </a:lnTo>
                  <a:lnTo>
                    <a:pt x="282422" y="1135951"/>
                  </a:lnTo>
                  <a:close/>
                </a:path>
                <a:path w="2962909" h="1848485">
                  <a:moveTo>
                    <a:pt x="337858" y="1104976"/>
                  </a:moveTo>
                  <a:lnTo>
                    <a:pt x="322364" y="1077264"/>
                  </a:lnTo>
                  <a:lnTo>
                    <a:pt x="294652" y="1092746"/>
                  </a:lnTo>
                  <a:lnTo>
                    <a:pt x="310134" y="1120470"/>
                  </a:lnTo>
                  <a:lnTo>
                    <a:pt x="337858" y="1104976"/>
                  </a:lnTo>
                  <a:close/>
                </a:path>
                <a:path w="2962909" h="1848485">
                  <a:moveTo>
                    <a:pt x="345859" y="1784908"/>
                  </a:moveTo>
                  <a:lnTo>
                    <a:pt x="314109" y="1784908"/>
                  </a:lnTo>
                  <a:lnTo>
                    <a:pt x="314109" y="1816658"/>
                  </a:lnTo>
                  <a:lnTo>
                    <a:pt x="345859" y="1816658"/>
                  </a:lnTo>
                  <a:lnTo>
                    <a:pt x="345859" y="1784908"/>
                  </a:lnTo>
                  <a:close/>
                </a:path>
                <a:path w="2962909" h="1848485">
                  <a:moveTo>
                    <a:pt x="345859" y="1337233"/>
                  </a:moveTo>
                  <a:lnTo>
                    <a:pt x="314109" y="1337233"/>
                  </a:lnTo>
                  <a:lnTo>
                    <a:pt x="314109" y="1368983"/>
                  </a:lnTo>
                  <a:lnTo>
                    <a:pt x="345859" y="1368983"/>
                  </a:lnTo>
                  <a:lnTo>
                    <a:pt x="345859" y="1337233"/>
                  </a:lnTo>
                  <a:close/>
                </a:path>
                <a:path w="2962909" h="1848485">
                  <a:moveTo>
                    <a:pt x="393280" y="1073988"/>
                  </a:moveTo>
                  <a:lnTo>
                    <a:pt x="377799" y="1046276"/>
                  </a:lnTo>
                  <a:lnTo>
                    <a:pt x="350075" y="1061770"/>
                  </a:lnTo>
                  <a:lnTo>
                    <a:pt x="365569" y="1089482"/>
                  </a:lnTo>
                  <a:lnTo>
                    <a:pt x="393280" y="1073988"/>
                  </a:lnTo>
                  <a:close/>
                </a:path>
                <a:path w="2962909" h="1848485">
                  <a:moveTo>
                    <a:pt x="409359" y="1784908"/>
                  </a:moveTo>
                  <a:lnTo>
                    <a:pt x="377609" y="1784908"/>
                  </a:lnTo>
                  <a:lnTo>
                    <a:pt x="377609" y="1816658"/>
                  </a:lnTo>
                  <a:lnTo>
                    <a:pt x="409359" y="1816658"/>
                  </a:lnTo>
                  <a:lnTo>
                    <a:pt x="409359" y="1784908"/>
                  </a:lnTo>
                  <a:close/>
                </a:path>
                <a:path w="2962909" h="1848485">
                  <a:moveTo>
                    <a:pt x="409359" y="1337233"/>
                  </a:moveTo>
                  <a:lnTo>
                    <a:pt x="377609" y="1337233"/>
                  </a:lnTo>
                  <a:lnTo>
                    <a:pt x="377609" y="1368983"/>
                  </a:lnTo>
                  <a:lnTo>
                    <a:pt x="409359" y="1368983"/>
                  </a:lnTo>
                  <a:lnTo>
                    <a:pt x="409359" y="1337233"/>
                  </a:lnTo>
                  <a:close/>
                </a:path>
                <a:path w="2962909" h="1848485">
                  <a:moveTo>
                    <a:pt x="448716" y="1043012"/>
                  </a:moveTo>
                  <a:lnTo>
                    <a:pt x="433222" y="1015301"/>
                  </a:lnTo>
                  <a:lnTo>
                    <a:pt x="405511" y="1030782"/>
                  </a:lnTo>
                  <a:lnTo>
                    <a:pt x="421005" y="1058506"/>
                  </a:lnTo>
                  <a:lnTo>
                    <a:pt x="448716" y="1043012"/>
                  </a:lnTo>
                  <a:close/>
                </a:path>
                <a:path w="2962909" h="1848485">
                  <a:moveTo>
                    <a:pt x="472859" y="1784908"/>
                  </a:moveTo>
                  <a:lnTo>
                    <a:pt x="441109" y="1784908"/>
                  </a:lnTo>
                  <a:lnTo>
                    <a:pt x="441109" y="1816658"/>
                  </a:lnTo>
                  <a:lnTo>
                    <a:pt x="472859" y="1816658"/>
                  </a:lnTo>
                  <a:lnTo>
                    <a:pt x="472859" y="1784908"/>
                  </a:lnTo>
                  <a:close/>
                </a:path>
                <a:path w="2962909" h="1848485">
                  <a:moveTo>
                    <a:pt x="472859" y="1337233"/>
                  </a:moveTo>
                  <a:lnTo>
                    <a:pt x="441109" y="1337233"/>
                  </a:lnTo>
                  <a:lnTo>
                    <a:pt x="441109" y="1368983"/>
                  </a:lnTo>
                  <a:lnTo>
                    <a:pt x="472859" y="1368983"/>
                  </a:lnTo>
                  <a:lnTo>
                    <a:pt x="472859" y="1337233"/>
                  </a:lnTo>
                  <a:close/>
                </a:path>
                <a:path w="2962909" h="1848485">
                  <a:moveTo>
                    <a:pt x="504139" y="1012037"/>
                  </a:moveTo>
                  <a:lnTo>
                    <a:pt x="488657" y="984313"/>
                  </a:lnTo>
                  <a:lnTo>
                    <a:pt x="460933" y="999807"/>
                  </a:lnTo>
                  <a:lnTo>
                    <a:pt x="476427" y="1027518"/>
                  </a:lnTo>
                  <a:lnTo>
                    <a:pt x="504139" y="1012037"/>
                  </a:lnTo>
                  <a:close/>
                </a:path>
                <a:path w="2962909" h="1848485">
                  <a:moveTo>
                    <a:pt x="536359" y="1784908"/>
                  </a:moveTo>
                  <a:lnTo>
                    <a:pt x="504609" y="1784908"/>
                  </a:lnTo>
                  <a:lnTo>
                    <a:pt x="504609" y="1816658"/>
                  </a:lnTo>
                  <a:lnTo>
                    <a:pt x="536359" y="1816658"/>
                  </a:lnTo>
                  <a:lnTo>
                    <a:pt x="536359" y="1784908"/>
                  </a:lnTo>
                  <a:close/>
                </a:path>
                <a:path w="2962909" h="1848485">
                  <a:moveTo>
                    <a:pt x="536359" y="1337233"/>
                  </a:moveTo>
                  <a:lnTo>
                    <a:pt x="504609" y="1337233"/>
                  </a:lnTo>
                  <a:lnTo>
                    <a:pt x="504609" y="1368983"/>
                  </a:lnTo>
                  <a:lnTo>
                    <a:pt x="536359" y="1368983"/>
                  </a:lnTo>
                  <a:lnTo>
                    <a:pt x="536359" y="1337233"/>
                  </a:lnTo>
                  <a:close/>
                </a:path>
                <a:path w="2962909" h="1848485">
                  <a:moveTo>
                    <a:pt x="559574" y="981049"/>
                  </a:moveTo>
                  <a:lnTo>
                    <a:pt x="544080" y="953338"/>
                  </a:lnTo>
                  <a:lnTo>
                    <a:pt x="516369" y="968832"/>
                  </a:lnTo>
                  <a:lnTo>
                    <a:pt x="531863" y="996543"/>
                  </a:lnTo>
                  <a:lnTo>
                    <a:pt x="559574" y="981049"/>
                  </a:lnTo>
                  <a:close/>
                </a:path>
                <a:path w="2962909" h="1848485">
                  <a:moveTo>
                    <a:pt x="599859" y="1784908"/>
                  </a:moveTo>
                  <a:lnTo>
                    <a:pt x="568109" y="1784908"/>
                  </a:lnTo>
                  <a:lnTo>
                    <a:pt x="568109" y="1816658"/>
                  </a:lnTo>
                  <a:lnTo>
                    <a:pt x="599859" y="1816658"/>
                  </a:lnTo>
                  <a:lnTo>
                    <a:pt x="599859" y="1784908"/>
                  </a:lnTo>
                  <a:close/>
                </a:path>
                <a:path w="2962909" h="1848485">
                  <a:moveTo>
                    <a:pt x="599859" y="1337233"/>
                  </a:moveTo>
                  <a:lnTo>
                    <a:pt x="568109" y="1337233"/>
                  </a:lnTo>
                  <a:lnTo>
                    <a:pt x="568109" y="1368983"/>
                  </a:lnTo>
                  <a:lnTo>
                    <a:pt x="599859" y="1368983"/>
                  </a:lnTo>
                  <a:lnTo>
                    <a:pt x="599859" y="1337233"/>
                  </a:lnTo>
                  <a:close/>
                </a:path>
                <a:path w="2962909" h="1848485">
                  <a:moveTo>
                    <a:pt x="614997" y="950074"/>
                  </a:moveTo>
                  <a:lnTo>
                    <a:pt x="599516" y="922350"/>
                  </a:lnTo>
                  <a:lnTo>
                    <a:pt x="571792" y="937844"/>
                  </a:lnTo>
                  <a:lnTo>
                    <a:pt x="587286" y="965555"/>
                  </a:lnTo>
                  <a:lnTo>
                    <a:pt x="614997" y="950074"/>
                  </a:lnTo>
                  <a:close/>
                </a:path>
                <a:path w="2962909" h="1848485">
                  <a:moveTo>
                    <a:pt x="663359" y="1784908"/>
                  </a:moveTo>
                  <a:lnTo>
                    <a:pt x="631609" y="1784908"/>
                  </a:lnTo>
                  <a:lnTo>
                    <a:pt x="631609" y="1816658"/>
                  </a:lnTo>
                  <a:lnTo>
                    <a:pt x="663359" y="1816658"/>
                  </a:lnTo>
                  <a:lnTo>
                    <a:pt x="663359" y="1784908"/>
                  </a:lnTo>
                  <a:close/>
                </a:path>
                <a:path w="2962909" h="1848485">
                  <a:moveTo>
                    <a:pt x="663359" y="1337233"/>
                  </a:moveTo>
                  <a:lnTo>
                    <a:pt x="631609" y="1337233"/>
                  </a:lnTo>
                  <a:lnTo>
                    <a:pt x="631609" y="1368983"/>
                  </a:lnTo>
                  <a:lnTo>
                    <a:pt x="663359" y="1368983"/>
                  </a:lnTo>
                  <a:lnTo>
                    <a:pt x="663359" y="1337233"/>
                  </a:lnTo>
                  <a:close/>
                </a:path>
                <a:path w="2962909" h="1848485">
                  <a:moveTo>
                    <a:pt x="670433" y="919086"/>
                  </a:moveTo>
                  <a:lnTo>
                    <a:pt x="654939" y="891374"/>
                  </a:lnTo>
                  <a:lnTo>
                    <a:pt x="627227" y="906868"/>
                  </a:lnTo>
                  <a:lnTo>
                    <a:pt x="642721" y="934580"/>
                  </a:lnTo>
                  <a:lnTo>
                    <a:pt x="670433" y="919086"/>
                  </a:lnTo>
                  <a:close/>
                </a:path>
                <a:path w="2962909" h="1848485">
                  <a:moveTo>
                    <a:pt x="690587" y="31750"/>
                  </a:moveTo>
                  <a:lnTo>
                    <a:pt x="658837" y="31750"/>
                  </a:lnTo>
                  <a:lnTo>
                    <a:pt x="658837" y="63500"/>
                  </a:lnTo>
                  <a:lnTo>
                    <a:pt x="690587" y="63500"/>
                  </a:lnTo>
                  <a:lnTo>
                    <a:pt x="690587" y="31750"/>
                  </a:lnTo>
                  <a:close/>
                </a:path>
                <a:path w="2962909" h="1848485">
                  <a:moveTo>
                    <a:pt x="725855" y="888111"/>
                  </a:moveTo>
                  <a:lnTo>
                    <a:pt x="710374" y="860399"/>
                  </a:lnTo>
                  <a:lnTo>
                    <a:pt x="682650" y="875880"/>
                  </a:lnTo>
                  <a:lnTo>
                    <a:pt x="698144" y="903592"/>
                  </a:lnTo>
                  <a:lnTo>
                    <a:pt x="725855" y="888111"/>
                  </a:lnTo>
                  <a:close/>
                </a:path>
                <a:path w="2962909" h="1848485">
                  <a:moveTo>
                    <a:pt x="726859" y="1784908"/>
                  </a:moveTo>
                  <a:lnTo>
                    <a:pt x="695109" y="1784908"/>
                  </a:lnTo>
                  <a:lnTo>
                    <a:pt x="695109" y="1816658"/>
                  </a:lnTo>
                  <a:lnTo>
                    <a:pt x="726859" y="1816658"/>
                  </a:lnTo>
                  <a:lnTo>
                    <a:pt x="726859" y="1784908"/>
                  </a:lnTo>
                  <a:close/>
                </a:path>
                <a:path w="2962909" h="1848485">
                  <a:moveTo>
                    <a:pt x="726859" y="1337233"/>
                  </a:moveTo>
                  <a:lnTo>
                    <a:pt x="695109" y="1337233"/>
                  </a:lnTo>
                  <a:lnTo>
                    <a:pt x="695109" y="1368983"/>
                  </a:lnTo>
                  <a:lnTo>
                    <a:pt x="726859" y="1368983"/>
                  </a:lnTo>
                  <a:lnTo>
                    <a:pt x="726859" y="1337233"/>
                  </a:lnTo>
                  <a:close/>
                </a:path>
                <a:path w="2962909" h="1848485">
                  <a:moveTo>
                    <a:pt x="754087" y="31750"/>
                  </a:moveTo>
                  <a:lnTo>
                    <a:pt x="722337" y="31750"/>
                  </a:lnTo>
                  <a:lnTo>
                    <a:pt x="722337" y="63500"/>
                  </a:lnTo>
                  <a:lnTo>
                    <a:pt x="754087" y="63500"/>
                  </a:lnTo>
                  <a:lnTo>
                    <a:pt x="754087" y="31750"/>
                  </a:lnTo>
                  <a:close/>
                </a:path>
                <a:path w="2962909" h="1848485">
                  <a:moveTo>
                    <a:pt x="781291" y="857123"/>
                  </a:moveTo>
                  <a:lnTo>
                    <a:pt x="765797" y="829411"/>
                  </a:lnTo>
                  <a:lnTo>
                    <a:pt x="738085" y="844905"/>
                  </a:lnTo>
                  <a:lnTo>
                    <a:pt x="753579" y="872617"/>
                  </a:lnTo>
                  <a:lnTo>
                    <a:pt x="781291" y="857123"/>
                  </a:lnTo>
                  <a:close/>
                </a:path>
                <a:path w="2962909" h="1848485">
                  <a:moveTo>
                    <a:pt x="790359" y="1784908"/>
                  </a:moveTo>
                  <a:lnTo>
                    <a:pt x="758609" y="1784908"/>
                  </a:lnTo>
                  <a:lnTo>
                    <a:pt x="758609" y="1816658"/>
                  </a:lnTo>
                  <a:lnTo>
                    <a:pt x="790359" y="1816658"/>
                  </a:lnTo>
                  <a:lnTo>
                    <a:pt x="790359" y="1784908"/>
                  </a:lnTo>
                  <a:close/>
                </a:path>
                <a:path w="2962909" h="1848485">
                  <a:moveTo>
                    <a:pt x="790359" y="1337233"/>
                  </a:moveTo>
                  <a:lnTo>
                    <a:pt x="758609" y="1337233"/>
                  </a:lnTo>
                  <a:lnTo>
                    <a:pt x="758609" y="1368983"/>
                  </a:lnTo>
                  <a:lnTo>
                    <a:pt x="790359" y="1368983"/>
                  </a:lnTo>
                  <a:lnTo>
                    <a:pt x="790359" y="1337233"/>
                  </a:lnTo>
                  <a:close/>
                </a:path>
                <a:path w="2962909" h="1848485">
                  <a:moveTo>
                    <a:pt x="817587" y="31750"/>
                  </a:moveTo>
                  <a:lnTo>
                    <a:pt x="785837" y="31750"/>
                  </a:lnTo>
                  <a:lnTo>
                    <a:pt x="785837" y="63500"/>
                  </a:lnTo>
                  <a:lnTo>
                    <a:pt x="817587" y="63500"/>
                  </a:lnTo>
                  <a:lnTo>
                    <a:pt x="817587" y="31750"/>
                  </a:lnTo>
                  <a:close/>
                </a:path>
                <a:path w="2962909" h="1848485">
                  <a:moveTo>
                    <a:pt x="836726" y="826147"/>
                  </a:moveTo>
                  <a:lnTo>
                    <a:pt x="821232" y="798436"/>
                  </a:lnTo>
                  <a:lnTo>
                    <a:pt x="793521" y="813917"/>
                  </a:lnTo>
                  <a:lnTo>
                    <a:pt x="809002" y="841641"/>
                  </a:lnTo>
                  <a:lnTo>
                    <a:pt x="836726" y="826147"/>
                  </a:lnTo>
                  <a:close/>
                </a:path>
                <a:path w="2962909" h="1848485">
                  <a:moveTo>
                    <a:pt x="853859" y="1784908"/>
                  </a:moveTo>
                  <a:lnTo>
                    <a:pt x="822109" y="1784908"/>
                  </a:lnTo>
                  <a:lnTo>
                    <a:pt x="822109" y="1816658"/>
                  </a:lnTo>
                  <a:lnTo>
                    <a:pt x="853859" y="1816658"/>
                  </a:lnTo>
                  <a:lnTo>
                    <a:pt x="853859" y="1784908"/>
                  </a:lnTo>
                  <a:close/>
                </a:path>
                <a:path w="2962909" h="1848485">
                  <a:moveTo>
                    <a:pt x="853859" y="1337233"/>
                  </a:moveTo>
                  <a:lnTo>
                    <a:pt x="822109" y="1337233"/>
                  </a:lnTo>
                  <a:lnTo>
                    <a:pt x="822109" y="1368983"/>
                  </a:lnTo>
                  <a:lnTo>
                    <a:pt x="853859" y="1368983"/>
                  </a:lnTo>
                  <a:lnTo>
                    <a:pt x="853859" y="1337233"/>
                  </a:lnTo>
                  <a:close/>
                </a:path>
                <a:path w="2962909" h="1848485">
                  <a:moveTo>
                    <a:pt x="881087" y="31750"/>
                  </a:moveTo>
                  <a:lnTo>
                    <a:pt x="849337" y="31750"/>
                  </a:lnTo>
                  <a:lnTo>
                    <a:pt x="849337" y="63500"/>
                  </a:lnTo>
                  <a:lnTo>
                    <a:pt x="881087" y="63500"/>
                  </a:lnTo>
                  <a:lnTo>
                    <a:pt x="881087" y="31750"/>
                  </a:lnTo>
                  <a:close/>
                </a:path>
                <a:path w="2962909" h="1848485">
                  <a:moveTo>
                    <a:pt x="917359" y="1784908"/>
                  </a:moveTo>
                  <a:lnTo>
                    <a:pt x="885609" y="1784908"/>
                  </a:lnTo>
                  <a:lnTo>
                    <a:pt x="885609" y="1816658"/>
                  </a:lnTo>
                  <a:lnTo>
                    <a:pt x="917359" y="1816658"/>
                  </a:lnTo>
                  <a:lnTo>
                    <a:pt x="917359" y="1784908"/>
                  </a:lnTo>
                  <a:close/>
                </a:path>
                <a:path w="2962909" h="1848485">
                  <a:moveTo>
                    <a:pt x="917359" y="1337233"/>
                  </a:moveTo>
                  <a:lnTo>
                    <a:pt x="885609" y="1337233"/>
                  </a:lnTo>
                  <a:lnTo>
                    <a:pt x="885609" y="1368983"/>
                  </a:lnTo>
                  <a:lnTo>
                    <a:pt x="917359" y="1368983"/>
                  </a:lnTo>
                  <a:lnTo>
                    <a:pt x="917359" y="1337233"/>
                  </a:lnTo>
                  <a:close/>
                </a:path>
                <a:path w="2962909" h="1848485">
                  <a:moveTo>
                    <a:pt x="944587" y="31750"/>
                  </a:moveTo>
                  <a:lnTo>
                    <a:pt x="912837" y="31750"/>
                  </a:lnTo>
                  <a:lnTo>
                    <a:pt x="912837" y="63500"/>
                  </a:lnTo>
                  <a:lnTo>
                    <a:pt x="944587" y="63500"/>
                  </a:lnTo>
                  <a:lnTo>
                    <a:pt x="944587" y="31750"/>
                  </a:lnTo>
                  <a:close/>
                </a:path>
                <a:path w="2962909" h="1848485">
                  <a:moveTo>
                    <a:pt x="980859" y="1784908"/>
                  </a:moveTo>
                  <a:lnTo>
                    <a:pt x="949109" y="1784908"/>
                  </a:lnTo>
                  <a:lnTo>
                    <a:pt x="949109" y="1816658"/>
                  </a:lnTo>
                  <a:lnTo>
                    <a:pt x="980859" y="1816658"/>
                  </a:lnTo>
                  <a:lnTo>
                    <a:pt x="980859" y="1784908"/>
                  </a:lnTo>
                  <a:close/>
                </a:path>
                <a:path w="2962909" h="1848485">
                  <a:moveTo>
                    <a:pt x="980859" y="1337233"/>
                  </a:moveTo>
                  <a:lnTo>
                    <a:pt x="949109" y="1337233"/>
                  </a:lnTo>
                  <a:lnTo>
                    <a:pt x="949109" y="1368983"/>
                  </a:lnTo>
                  <a:lnTo>
                    <a:pt x="980859" y="1368983"/>
                  </a:lnTo>
                  <a:lnTo>
                    <a:pt x="980859" y="1337233"/>
                  </a:lnTo>
                  <a:close/>
                </a:path>
                <a:path w="2962909" h="1848485">
                  <a:moveTo>
                    <a:pt x="1008087" y="31750"/>
                  </a:moveTo>
                  <a:lnTo>
                    <a:pt x="976337" y="31750"/>
                  </a:lnTo>
                  <a:lnTo>
                    <a:pt x="976337" y="63500"/>
                  </a:lnTo>
                  <a:lnTo>
                    <a:pt x="1008087" y="63500"/>
                  </a:lnTo>
                  <a:lnTo>
                    <a:pt x="1008087" y="31750"/>
                  </a:lnTo>
                  <a:close/>
                </a:path>
                <a:path w="2962909" h="1848485">
                  <a:moveTo>
                    <a:pt x="1044359" y="1784908"/>
                  </a:moveTo>
                  <a:lnTo>
                    <a:pt x="1012609" y="1784908"/>
                  </a:lnTo>
                  <a:lnTo>
                    <a:pt x="1012609" y="1816658"/>
                  </a:lnTo>
                  <a:lnTo>
                    <a:pt x="1044359" y="1816658"/>
                  </a:lnTo>
                  <a:lnTo>
                    <a:pt x="1044359" y="1784908"/>
                  </a:lnTo>
                  <a:close/>
                </a:path>
                <a:path w="2962909" h="1848485">
                  <a:moveTo>
                    <a:pt x="1044359" y="1337233"/>
                  </a:moveTo>
                  <a:lnTo>
                    <a:pt x="1012609" y="1337233"/>
                  </a:lnTo>
                  <a:lnTo>
                    <a:pt x="1012609" y="1368983"/>
                  </a:lnTo>
                  <a:lnTo>
                    <a:pt x="1044359" y="1368983"/>
                  </a:lnTo>
                  <a:lnTo>
                    <a:pt x="1044359" y="1337233"/>
                  </a:lnTo>
                  <a:close/>
                </a:path>
                <a:path w="2962909" h="1848485">
                  <a:moveTo>
                    <a:pt x="1071587" y="31750"/>
                  </a:moveTo>
                  <a:lnTo>
                    <a:pt x="1039837" y="31750"/>
                  </a:lnTo>
                  <a:lnTo>
                    <a:pt x="1039837" y="63500"/>
                  </a:lnTo>
                  <a:lnTo>
                    <a:pt x="1071587" y="63500"/>
                  </a:lnTo>
                  <a:lnTo>
                    <a:pt x="1071587" y="31750"/>
                  </a:lnTo>
                  <a:close/>
                </a:path>
                <a:path w="2962909" h="1848485">
                  <a:moveTo>
                    <a:pt x="1107859" y="1784908"/>
                  </a:moveTo>
                  <a:lnTo>
                    <a:pt x="1076109" y="1784908"/>
                  </a:lnTo>
                  <a:lnTo>
                    <a:pt x="1076109" y="1816658"/>
                  </a:lnTo>
                  <a:lnTo>
                    <a:pt x="1107859" y="1816658"/>
                  </a:lnTo>
                  <a:lnTo>
                    <a:pt x="1107859" y="1784908"/>
                  </a:lnTo>
                  <a:close/>
                </a:path>
                <a:path w="2962909" h="1848485">
                  <a:moveTo>
                    <a:pt x="1107859" y="1337233"/>
                  </a:moveTo>
                  <a:lnTo>
                    <a:pt x="1076109" y="1337233"/>
                  </a:lnTo>
                  <a:lnTo>
                    <a:pt x="1076109" y="1368983"/>
                  </a:lnTo>
                  <a:lnTo>
                    <a:pt x="1107859" y="1368983"/>
                  </a:lnTo>
                  <a:lnTo>
                    <a:pt x="1107859" y="1337233"/>
                  </a:lnTo>
                  <a:close/>
                </a:path>
                <a:path w="2962909" h="1848485">
                  <a:moveTo>
                    <a:pt x="1135087" y="31750"/>
                  </a:moveTo>
                  <a:lnTo>
                    <a:pt x="1103337" y="31750"/>
                  </a:lnTo>
                  <a:lnTo>
                    <a:pt x="1103337" y="63500"/>
                  </a:lnTo>
                  <a:lnTo>
                    <a:pt x="1135087" y="63500"/>
                  </a:lnTo>
                  <a:lnTo>
                    <a:pt x="1135087" y="31750"/>
                  </a:lnTo>
                  <a:close/>
                </a:path>
                <a:path w="2962909" h="1848485">
                  <a:moveTo>
                    <a:pt x="1171359" y="1784921"/>
                  </a:moveTo>
                  <a:lnTo>
                    <a:pt x="1139609" y="1784908"/>
                  </a:lnTo>
                  <a:lnTo>
                    <a:pt x="1139609" y="1816658"/>
                  </a:lnTo>
                  <a:lnTo>
                    <a:pt x="1171359" y="1816671"/>
                  </a:lnTo>
                  <a:lnTo>
                    <a:pt x="1171359" y="1784921"/>
                  </a:lnTo>
                  <a:close/>
                </a:path>
                <a:path w="2962909" h="1848485">
                  <a:moveTo>
                    <a:pt x="1171359" y="1337246"/>
                  </a:moveTo>
                  <a:lnTo>
                    <a:pt x="1139609" y="1337246"/>
                  </a:lnTo>
                  <a:lnTo>
                    <a:pt x="1139609" y="1368996"/>
                  </a:lnTo>
                  <a:lnTo>
                    <a:pt x="1171359" y="1368996"/>
                  </a:lnTo>
                  <a:lnTo>
                    <a:pt x="1171359" y="1337246"/>
                  </a:lnTo>
                  <a:close/>
                </a:path>
                <a:path w="2962909" h="1848485">
                  <a:moveTo>
                    <a:pt x="1198587" y="31750"/>
                  </a:moveTo>
                  <a:lnTo>
                    <a:pt x="1166837" y="31750"/>
                  </a:lnTo>
                  <a:lnTo>
                    <a:pt x="1166837" y="63500"/>
                  </a:lnTo>
                  <a:lnTo>
                    <a:pt x="1198587" y="63500"/>
                  </a:lnTo>
                  <a:lnTo>
                    <a:pt x="1198587" y="31750"/>
                  </a:lnTo>
                  <a:close/>
                </a:path>
                <a:path w="2962909" h="1848485">
                  <a:moveTo>
                    <a:pt x="1234859" y="1784921"/>
                  </a:moveTo>
                  <a:lnTo>
                    <a:pt x="1203109" y="1784921"/>
                  </a:lnTo>
                  <a:lnTo>
                    <a:pt x="1203109" y="1816671"/>
                  </a:lnTo>
                  <a:lnTo>
                    <a:pt x="1234859" y="1816671"/>
                  </a:lnTo>
                  <a:lnTo>
                    <a:pt x="1234859" y="1784921"/>
                  </a:lnTo>
                  <a:close/>
                </a:path>
                <a:path w="2962909" h="1848485">
                  <a:moveTo>
                    <a:pt x="1234859" y="1337246"/>
                  </a:moveTo>
                  <a:lnTo>
                    <a:pt x="1203109" y="1337246"/>
                  </a:lnTo>
                  <a:lnTo>
                    <a:pt x="1203109" y="1368996"/>
                  </a:lnTo>
                  <a:lnTo>
                    <a:pt x="1234859" y="1368996"/>
                  </a:lnTo>
                  <a:lnTo>
                    <a:pt x="1234859" y="1337246"/>
                  </a:lnTo>
                  <a:close/>
                </a:path>
                <a:path w="2962909" h="1848485">
                  <a:moveTo>
                    <a:pt x="1262087" y="31750"/>
                  </a:moveTo>
                  <a:lnTo>
                    <a:pt x="1230337" y="31750"/>
                  </a:lnTo>
                  <a:lnTo>
                    <a:pt x="1230337" y="63500"/>
                  </a:lnTo>
                  <a:lnTo>
                    <a:pt x="1262087" y="63500"/>
                  </a:lnTo>
                  <a:lnTo>
                    <a:pt x="1262087" y="31750"/>
                  </a:lnTo>
                  <a:close/>
                </a:path>
                <a:path w="2962909" h="1848485">
                  <a:moveTo>
                    <a:pt x="1298359" y="1784921"/>
                  </a:moveTo>
                  <a:lnTo>
                    <a:pt x="1266609" y="1784921"/>
                  </a:lnTo>
                  <a:lnTo>
                    <a:pt x="1266609" y="1816671"/>
                  </a:lnTo>
                  <a:lnTo>
                    <a:pt x="1298359" y="1816671"/>
                  </a:lnTo>
                  <a:lnTo>
                    <a:pt x="1298359" y="1784921"/>
                  </a:lnTo>
                  <a:close/>
                </a:path>
                <a:path w="2962909" h="1848485">
                  <a:moveTo>
                    <a:pt x="1298359" y="1337246"/>
                  </a:moveTo>
                  <a:lnTo>
                    <a:pt x="1266609" y="1337246"/>
                  </a:lnTo>
                  <a:lnTo>
                    <a:pt x="1266609" y="1368996"/>
                  </a:lnTo>
                  <a:lnTo>
                    <a:pt x="1298359" y="1368996"/>
                  </a:lnTo>
                  <a:lnTo>
                    <a:pt x="1298359" y="1337246"/>
                  </a:lnTo>
                  <a:close/>
                </a:path>
                <a:path w="2962909" h="1848485">
                  <a:moveTo>
                    <a:pt x="1325587" y="31750"/>
                  </a:moveTo>
                  <a:lnTo>
                    <a:pt x="1293837" y="31750"/>
                  </a:lnTo>
                  <a:lnTo>
                    <a:pt x="1293837" y="63500"/>
                  </a:lnTo>
                  <a:lnTo>
                    <a:pt x="1325587" y="63500"/>
                  </a:lnTo>
                  <a:lnTo>
                    <a:pt x="1325587" y="31750"/>
                  </a:lnTo>
                  <a:close/>
                </a:path>
                <a:path w="2962909" h="1848485">
                  <a:moveTo>
                    <a:pt x="1361859" y="1784921"/>
                  </a:moveTo>
                  <a:lnTo>
                    <a:pt x="1330109" y="1784921"/>
                  </a:lnTo>
                  <a:lnTo>
                    <a:pt x="1330109" y="1816671"/>
                  </a:lnTo>
                  <a:lnTo>
                    <a:pt x="1361859" y="1816671"/>
                  </a:lnTo>
                  <a:lnTo>
                    <a:pt x="1361859" y="1784921"/>
                  </a:lnTo>
                  <a:close/>
                </a:path>
                <a:path w="2962909" h="1848485">
                  <a:moveTo>
                    <a:pt x="1361859" y="1337246"/>
                  </a:moveTo>
                  <a:lnTo>
                    <a:pt x="1330109" y="1337246"/>
                  </a:lnTo>
                  <a:lnTo>
                    <a:pt x="1330109" y="1368996"/>
                  </a:lnTo>
                  <a:lnTo>
                    <a:pt x="1361859" y="1368996"/>
                  </a:lnTo>
                  <a:lnTo>
                    <a:pt x="1361859" y="1337246"/>
                  </a:lnTo>
                  <a:close/>
                </a:path>
                <a:path w="2962909" h="1848485">
                  <a:moveTo>
                    <a:pt x="1389087" y="31750"/>
                  </a:moveTo>
                  <a:lnTo>
                    <a:pt x="1357337" y="31750"/>
                  </a:lnTo>
                  <a:lnTo>
                    <a:pt x="1357337" y="63500"/>
                  </a:lnTo>
                  <a:lnTo>
                    <a:pt x="1389087" y="63500"/>
                  </a:lnTo>
                  <a:lnTo>
                    <a:pt x="1389087" y="31750"/>
                  </a:lnTo>
                  <a:close/>
                </a:path>
                <a:path w="2962909" h="1848485">
                  <a:moveTo>
                    <a:pt x="1425359" y="1784921"/>
                  </a:moveTo>
                  <a:lnTo>
                    <a:pt x="1393609" y="1784921"/>
                  </a:lnTo>
                  <a:lnTo>
                    <a:pt x="1393609" y="1816671"/>
                  </a:lnTo>
                  <a:lnTo>
                    <a:pt x="1425359" y="1816671"/>
                  </a:lnTo>
                  <a:lnTo>
                    <a:pt x="1425359" y="1784921"/>
                  </a:lnTo>
                  <a:close/>
                </a:path>
                <a:path w="2962909" h="1848485">
                  <a:moveTo>
                    <a:pt x="1425359" y="1337246"/>
                  </a:moveTo>
                  <a:lnTo>
                    <a:pt x="1393609" y="1337246"/>
                  </a:lnTo>
                  <a:lnTo>
                    <a:pt x="1393609" y="1368996"/>
                  </a:lnTo>
                  <a:lnTo>
                    <a:pt x="1425359" y="1368996"/>
                  </a:lnTo>
                  <a:lnTo>
                    <a:pt x="1425359" y="1337246"/>
                  </a:lnTo>
                  <a:close/>
                </a:path>
                <a:path w="2962909" h="1848485">
                  <a:moveTo>
                    <a:pt x="1452587" y="31750"/>
                  </a:moveTo>
                  <a:lnTo>
                    <a:pt x="1420837" y="31750"/>
                  </a:lnTo>
                  <a:lnTo>
                    <a:pt x="1420837" y="63500"/>
                  </a:lnTo>
                  <a:lnTo>
                    <a:pt x="1452587" y="63500"/>
                  </a:lnTo>
                  <a:lnTo>
                    <a:pt x="1452587" y="31750"/>
                  </a:lnTo>
                  <a:close/>
                </a:path>
                <a:path w="2962909" h="1848485">
                  <a:moveTo>
                    <a:pt x="1488859" y="1784921"/>
                  </a:moveTo>
                  <a:lnTo>
                    <a:pt x="1457109" y="1784921"/>
                  </a:lnTo>
                  <a:lnTo>
                    <a:pt x="1457109" y="1816671"/>
                  </a:lnTo>
                  <a:lnTo>
                    <a:pt x="1488859" y="1816671"/>
                  </a:lnTo>
                  <a:lnTo>
                    <a:pt x="1488859" y="1784921"/>
                  </a:lnTo>
                  <a:close/>
                </a:path>
                <a:path w="2962909" h="1848485">
                  <a:moveTo>
                    <a:pt x="1488859" y="1337246"/>
                  </a:moveTo>
                  <a:lnTo>
                    <a:pt x="1457109" y="1337246"/>
                  </a:lnTo>
                  <a:lnTo>
                    <a:pt x="1457109" y="1368996"/>
                  </a:lnTo>
                  <a:lnTo>
                    <a:pt x="1488859" y="1368996"/>
                  </a:lnTo>
                  <a:lnTo>
                    <a:pt x="1488859" y="1337246"/>
                  </a:lnTo>
                  <a:close/>
                </a:path>
                <a:path w="2962909" h="1848485">
                  <a:moveTo>
                    <a:pt x="1516087" y="31750"/>
                  </a:moveTo>
                  <a:lnTo>
                    <a:pt x="1484337" y="31750"/>
                  </a:lnTo>
                  <a:lnTo>
                    <a:pt x="1484337" y="63500"/>
                  </a:lnTo>
                  <a:lnTo>
                    <a:pt x="1516087" y="63500"/>
                  </a:lnTo>
                  <a:lnTo>
                    <a:pt x="1516087" y="31750"/>
                  </a:lnTo>
                  <a:close/>
                </a:path>
                <a:path w="2962909" h="1848485">
                  <a:moveTo>
                    <a:pt x="1552359" y="1784921"/>
                  </a:moveTo>
                  <a:lnTo>
                    <a:pt x="1520609" y="1784921"/>
                  </a:lnTo>
                  <a:lnTo>
                    <a:pt x="1520609" y="1816671"/>
                  </a:lnTo>
                  <a:lnTo>
                    <a:pt x="1552359" y="1816671"/>
                  </a:lnTo>
                  <a:lnTo>
                    <a:pt x="1552359" y="1784921"/>
                  </a:lnTo>
                  <a:close/>
                </a:path>
                <a:path w="2962909" h="1848485">
                  <a:moveTo>
                    <a:pt x="1552359" y="1337246"/>
                  </a:moveTo>
                  <a:lnTo>
                    <a:pt x="1520609" y="1337246"/>
                  </a:lnTo>
                  <a:lnTo>
                    <a:pt x="1520609" y="1368996"/>
                  </a:lnTo>
                  <a:lnTo>
                    <a:pt x="1552359" y="1368996"/>
                  </a:lnTo>
                  <a:lnTo>
                    <a:pt x="1552359" y="1337246"/>
                  </a:lnTo>
                  <a:close/>
                </a:path>
                <a:path w="2962909" h="1848485">
                  <a:moveTo>
                    <a:pt x="1579587" y="31750"/>
                  </a:moveTo>
                  <a:lnTo>
                    <a:pt x="1547837" y="31750"/>
                  </a:lnTo>
                  <a:lnTo>
                    <a:pt x="1547837" y="63500"/>
                  </a:lnTo>
                  <a:lnTo>
                    <a:pt x="1579587" y="63500"/>
                  </a:lnTo>
                  <a:lnTo>
                    <a:pt x="1579587" y="31750"/>
                  </a:lnTo>
                  <a:close/>
                </a:path>
                <a:path w="2962909" h="1848485">
                  <a:moveTo>
                    <a:pt x="1615859" y="1784921"/>
                  </a:moveTo>
                  <a:lnTo>
                    <a:pt x="1584109" y="1784921"/>
                  </a:lnTo>
                  <a:lnTo>
                    <a:pt x="1584109" y="1816671"/>
                  </a:lnTo>
                  <a:lnTo>
                    <a:pt x="1615859" y="1816671"/>
                  </a:lnTo>
                  <a:lnTo>
                    <a:pt x="1615859" y="1784921"/>
                  </a:lnTo>
                  <a:close/>
                </a:path>
                <a:path w="2962909" h="1848485">
                  <a:moveTo>
                    <a:pt x="1615859" y="1337246"/>
                  </a:moveTo>
                  <a:lnTo>
                    <a:pt x="1584109" y="1337246"/>
                  </a:lnTo>
                  <a:lnTo>
                    <a:pt x="1584109" y="1368996"/>
                  </a:lnTo>
                  <a:lnTo>
                    <a:pt x="1615859" y="1368996"/>
                  </a:lnTo>
                  <a:lnTo>
                    <a:pt x="1615859" y="1337246"/>
                  </a:lnTo>
                  <a:close/>
                </a:path>
                <a:path w="2962909" h="1848485">
                  <a:moveTo>
                    <a:pt x="1643087" y="31750"/>
                  </a:moveTo>
                  <a:lnTo>
                    <a:pt x="1611337" y="31750"/>
                  </a:lnTo>
                  <a:lnTo>
                    <a:pt x="1611337" y="63500"/>
                  </a:lnTo>
                  <a:lnTo>
                    <a:pt x="1643087" y="63500"/>
                  </a:lnTo>
                  <a:lnTo>
                    <a:pt x="1643087" y="31750"/>
                  </a:lnTo>
                  <a:close/>
                </a:path>
                <a:path w="2962909" h="1848485">
                  <a:moveTo>
                    <a:pt x="1679359" y="1784921"/>
                  </a:moveTo>
                  <a:lnTo>
                    <a:pt x="1647609" y="1784921"/>
                  </a:lnTo>
                  <a:lnTo>
                    <a:pt x="1647609" y="1816671"/>
                  </a:lnTo>
                  <a:lnTo>
                    <a:pt x="1679359" y="1816671"/>
                  </a:lnTo>
                  <a:lnTo>
                    <a:pt x="1679359" y="1784921"/>
                  </a:lnTo>
                  <a:close/>
                </a:path>
                <a:path w="2962909" h="1848485">
                  <a:moveTo>
                    <a:pt x="1679359" y="1337246"/>
                  </a:moveTo>
                  <a:lnTo>
                    <a:pt x="1647609" y="1337246"/>
                  </a:lnTo>
                  <a:lnTo>
                    <a:pt x="1647609" y="1368996"/>
                  </a:lnTo>
                  <a:lnTo>
                    <a:pt x="1679359" y="1368996"/>
                  </a:lnTo>
                  <a:lnTo>
                    <a:pt x="1679359" y="1337246"/>
                  </a:lnTo>
                  <a:close/>
                </a:path>
                <a:path w="2962909" h="1848485">
                  <a:moveTo>
                    <a:pt x="1706587" y="31750"/>
                  </a:moveTo>
                  <a:lnTo>
                    <a:pt x="1674837" y="31750"/>
                  </a:lnTo>
                  <a:lnTo>
                    <a:pt x="1674837" y="63500"/>
                  </a:lnTo>
                  <a:lnTo>
                    <a:pt x="1706587" y="63500"/>
                  </a:lnTo>
                  <a:lnTo>
                    <a:pt x="1706587" y="31750"/>
                  </a:lnTo>
                  <a:close/>
                </a:path>
                <a:path w="2962909" h="1848485">
                  <a:moveTo>
                    <a:pt x="1742859" y="1784921"/>
                  </a:moveTo>
                  <a:lnTo>
                    <a:pt x="1711109" y="1784921"/>
                  </a:lnTo>
                  <a:lnTo>
                    <a:pt x="1711109" y="1816671"/>
                  </a:lnTo>
                  <a:lnTo>
                    <a:pt x="1742859" y="1816671"/>
                  </a:lnTo>
                  <a:lnTo>
                    <a:pt x="1742859" y="1784921"/>
                  </a:lnTo>
                  <a:close/>
                </a:path>
                <a:path w="2962909" h="1848485">
                  <a:moveTo>
                    <a:pt x="1742859" y="1337246"/>
                  </a:moveTo>
                  <a:lnTo>
                    <a:pt x="1711109" y="1337246"/>
                  </a:lnTo>
                  <a:lnTo>
                    <a:pt x="1711109" y="1368996"/>
                  </a:lnTo>
                  <a:lnTo>
                    <a:pt x="1742859" y="1368996"/>
                  </a:lnTo>
                  <a:lnTo>
                    <a:pt x="1742859" y="1337246"/>
                  </a:lnTo>
                  <a:close/>
                </a:path>
                <a:path w="2962909" h="1848485">
                  <a:moveTo>
                    <a:pt x="1770087" y="31750"/>
                  </a:moveTo>
                  <a:lnTo>
                    <a:pt x="1738337" y="31750"/>
                  </a:lnTo>
                  <a:lnTo>
                    <a:pt x="1738337" y="63500"/>
                  </a:lnTo>
                  <a:lnTo>
                    <a:pt x="1770087" y="63500"/>
                  </a:lnTo>
                  <a:lnTo>
                    <a:pt x="1770087" y="31750"/>
                  </a:lnTo>
                  <a:close/>
                </a:path>
                <a:path w="2962909" h="1848485">
                  <a:moveTo>
                    <a:pt x="1806359" y="1784921"/>
                  </a:moveTo>
                  <a:lnTo>
                    <a:pt x="1774609" y="1784921"/>
                  </a:lnTo>
                  <a:lnTo>
                    <a:pt x="1774609" y="1816671"/>
                  </a:lnTo>
                  <a:lnTo>
                    <a:pt x="1806359" y="1816671"/>
                  </a:lnTo>
                  <a:lnTo>
                    <a:pt x="1806359" y="1784921"/>
                  </a:lnTo>
                  <a:close/>
                </a:path>
                <a:path w="2962909" h="1848485">
                  <a:moveTo>
                    <a:pt x="1806359" y="1337246"/>
                  </a:moveTo>
                  <a:lnTo>
                    <a:pt x="1774609" y="1337246"/>
                  </a:lnTo>
                  <a:lnTo>
                    <a:pt x="1774609" y="1368996"/>
                  </a:lnTo>
                  <a:lnTo>
                    <a:pt x="1806359" y="1368996"/>
                  </a:lnTo>
                  <a:lnTo>
                    <a:pt x="1806359" y="1337246"/>
                  </a:lnTo>
                  <a:close/>
                </a:path>
                <a:path w="2962909" h="1848485">
                  <a:moveTo>
                    <a:pt x="1833587" y="31750"/>
                  </a:moveTo>
                  <a:lnTo>
                    <a:pt x="1801837" y="31750"/>
                  </a:lnTo>
                  <a:lnTo>
                    <a:pt x="1801837" y="63500"/>
                  </a:lnTo>
                  <a:lnTo>
                    <a:pt x="1833587" y="63500"/>
                  </a:lnTo>
                  <a:lnTo>
                    <a:pt x="1833587" y="31750"/>
                  </a:lnTo>
                  <a:close/>
                </a:path>
                <a:path w="2962909" h="1848485">
                  <a:moveTo>
                    <a:pt x="1869859" y="1784921"/>
                  </a:moveTo>
                  <a:lnTo>
                    <a:pt x="1838109" y="1784921"/>
                  </a:lnTo>
                  <a:lnTo>
                    <a:pt x="1838109" y="1816671"/>
                  </a:lnTo>
                  <a:lnTo>
                    <a:pt x="1869859" y="1816671"/>
                  </a:lnTo>
                  <a:lnTo>
                    <a:pt x="1869859" y="1784921"/>
                  </a:lnTo>
                  <a:close/>
                </a:path>
                <a:path w="2962909" h="1848485">
                  <a:moveTo>
                    <a:pt x="1869859" y="1337246"/>
                  </a:moveTo>
                  <a:lnTo>
                    <a:pt x="1838109" y="1337246"/>
                  </a:lnTo>
                  <a:lnTo>
                    <a:pt x="1838109" y="1368996"/>
                  </a:lnTo>
                  <a:lnTo>
                    <a:pt x="1869859" y="1368996"/>
                  </a:lnTo>
                  <a:lnTo>
                    <a:pt x="1869859" y="1337246"/>
                  </a:lnTo>
                  <a:close/>
                </a:path>
                <a:path w="2962909" h="1848485">
                  <a:moveTo>
                    <a:pt x="1897087" y="31750"/>
                  </a:moveTo>
                  <a:lnTo>
                    <a:pt x="1865337" y="31750"/>
                  </a:lnTo>
                  <a:lnTo>
                    <a:pt x="1865337" y="63500"/>
                  </a:lnTo>
                  <a:lnTo>
                    <a:pt x="1897087" y="63500"/>
                  </a:lnTo>
                  <a:lnTo>
                    <a:pt x="1897087" y="31750"/>
                  </a:lnTo>
                  <a:close/>
                </a:path>
                <a:path w="2962909" h="1848485">
                  <a:moveTo>
                    <a:pt x="1933359" y="1784921"/>
                  </a:moveTo>
                  <a:lnTo>
                    <a:pt x="1901609" y="1784921"/>
                  </a:lnTo>
                  <a:lnTo>
                    <a:pt x="1901609" y="1816671"/>
                  </a:lnTo>
                  <a:lnTo>
                    <a:pt x="1933359" y="1816671"/>
                  </a:lnTo>
                  <a:lnTo>
                    <a:pt x="1933359" y="1784921"/>
                  </a:lnTo>
                  <a:close/>
                </a:path>
                <a:path w="2962909" h="1848485">
                  <a:moveTo>
                    <a:pt x="1933359" y="1337246"/>
                  </a:moveTo>
                  <a:lnTo>
                    <a:pt x="1901609" y="1337246"/>
                  </a:lnTo>
                  <a:lnTo>
                    <a:pt x="1901609" y="1368996"/>
                  </a:lnTo>
                  <a:lnTo>
                    <a:pt x="1933359" y="1368996"/>
                  </a:lnTo>
                  <a:lnTo>
                    <a:pt x="1933359" y="1337246"/>
                  </a:lnTo>
                  <a:close/>
                </a:path>
                <a:path w="2962909" h="1848485">
                  <a:moveTo>
                    <a:pt x="1960587" y="31750"/>
                  </a:moveTo>
                  <a:lnTo>
                    <a:pt x="1928837" y="31750"/>
                  </a:lnTo>
                  <a:lnTo>
                    <a:pt x="1928837" y="63500"/>
                  </a:lnTo>
                  <a:lnTo>
                    <a:pt x="1960587" y="63500"/>
                  </a:lnTo>
                  <a:lnTo>
                    <a:pt x="1960587" y="31750"/>
                  </a:lnTo>
                  <a:close/>
                </a:path>
                <a:path w="2962909" h="1848485">
                  <a:moveTo>
                    <a:pt x="1996859" y="1784921"/>
                  </a:moveTo>
                  <a:lnTo>
                    <a:pt x="1965109" y="1784921"/>
                  </a:lnTo>
                  <a:lnTo>
                    <a:pt x="1965109" y="1816671"/>
                  </a:lnTo>
                  <a:lnTo>
                    <a:pt x="1996859" y="1816671"/>
                  </a:lnTo>
                  <a:lnTo>
                    <a:pt x="1996859" y="1784921"/>
                  </a:lnTo>
                  <a:close/>
                </a:path>
                <a:path w="2962909" h="1848485">
                  <a:moveTo>
                    <a:pt x="1996859" y="1337246"/>
                  </a:moveTo>
                  <a:lnTo>
                    <a:pt x="1965109" y="1337246"/>
                  </a:lnTo>
                  <a:lnTo>
                    <a:pt x="1965109" y="1368996"/>
                  </a:lnTo>
                  <a:lnTo>
                    <a:pt x="1996859" y="1368996"/>
                  </a:lnTo>
                  <a:lnTo>
                    <a:pt x="1996859" y="1337246"/>
                  </a:lnTo>
                  <a:close/>
                </a:path>
                <a:path w="2962909" h="1848485">
                  <a:moveTo>
                    <a:pt x="2024087" y="31750"/>
                  </a:moveTo>
                  <a:lnTo>
                    <a:pt x="1992337" y="31750"/>
                  </a:lnTo>
                  <a:lnTo>
                    <a:pt x="1992337" y="63500"/>
                  </a:lnTo>
                  <a:lnTo>
                    <a:pt x="2024087" y="63500"/>
                  </a:lnTo>
                  <a:lnTo>
                    <a:pt x="2024087" y="31750"/>
                  </a:lnTo>
                  <a:close/>
                </a:path>
                <a:path w="2962909" h="1848485">
                  <a:moveTo>
                    <a:pt x="2060359" y="1784921"/>
                  </a:moveTo>
                  <a:lnTo>
                    <a:pt x="2028609" y="1784921"/>
                  </a:lnTo>
                  <a:lnTo>
                    <a:pt x="2028609" y="1816671"/>
                  </a:lnTo>
                  <a:lnTo>
                    <a:pt x="2060359" y="1816671"/>
                  </a:lnTo>
                  <a:lnTo>
                    <a:pt x="2060359" y="1784921"/>
                  </a:lnTo>
                  <a:close/>
                </a:path>
                <a:path w="2962909" h="1848485">
                  <a:moveTo>
                    <a:pt x="2060359" y="1337246"/>
                  </a:moveTo>
                  <a:lnTo>
                    <a:pt x="2028609" y="1337246"/>
                  </a:lnTo>
                  <a:lnTo>
                    <a:pt x="2028609" y="1368996"/>
                  </a:lnTo>
                  <a:lnTo>
                    <a:pt x="2060359" y="1368996"/>
                  </a:lnTo>
                  <a:lnTo>
                    <a:pt x="2060359" y="1337246"/>
                  </a:lnTo>
                  <a:close/>
                </a:path>
                <a:path w="2962909" h="1848485">
                  <a:moveTo>
                    <a:pt x="2087587" y="31750"/>
                  </a:moveTo>
                  <a:lnTo>
                    <a:pt x="2055837" y="31750"/>
                  </a:lnTo>
                  <a:lnTo>
                    <a:pt x="2055837" y="63500"/>
                  </a:lnTo>
                  <a:lnTo>
                    <a:pt x="2087587" y="63500"/>
                  </a:lnTo>
                  <a:lnTo>
                    <a:pt x="2087587" y="31750"/>
                  </a:lnTo>
                  <a:close/>
                </a:path>
                <a:path w="2962909" h="1848485">
                  <a:moveTo>
                    <a:pt x="2123859" y="1784921"/>
                  </a:moveTo>
                  <a:lnTo>
                    <a:pt x="2092109" y="1784921"/>
                  </a:lnTo>
                  <a:lnTo>
                    <a:pt x="2092109" y="1816671"/>
                  </a:lnTo>
                  <a:lnTo>
                    <a:pt x="2123859" y="1816671"/>
                  </a:lnTo>
                  <a:lnTo>
                    <a:pt x="2123859" y="1784921"/>
                  </a:lnTo>
                  <a:close/>
                </a:path>
                <a:path w="2962909" h="1848485">
                  <a:moveTo>
                    <a:pt x="2123859" y="1337246"/>
                  </a:moveTo>
                  <a:lnTo>
                    <a:pt x="2092109" y="1337246"/>
                  </a:lnTo>
                  <a:lnTo>
                    <a:pt x="2092109" y="1368996"/>
                  </a:lnTo>
                  <a:lnTo>
                    <a:pt x="2123859" y="1368996"/>
                  </a:lnTo>
                  <a:lnTo>
                    <a:pt x="2123859" y="1337246"/>
                  </a:lnTo>
                  <a:close/>
                </a:path>
                <a:path w="2962909" h="1848485">
                  <a:moveTo>
                    <a:pt x="2151088" y="31750"/>
                  </a:moveTo>
                  <a:lnTo>
                    <a:pt x="2119338" y="31750"/>
                  </a:lnTo>
                  <a:lnTo>
                    <a:pt x="2119338" y="63500"/>
                  </a:lnTo>
                  <a:lnTo>
                    <a:pt x="2151088" y="63500"/>
                  </a:lnTo>
                  <a:lnTo>
                    <a:pt x="2151088" y="31750"/>
                  </a:lnTo>
                  <a:close/>
                </a:path>
                <a:path w="2962909" h="1848485">
                  <a:moveTo>
                    <a:pt x="2187359" y="1784921"/>
                  </a:moveTo>
                  <a:lnTo>
                    <a:pt x="2155609" y="1784921"/>
                  </a:lnTo>
                  <a:lnTo>
                    <a:pt x="2155609" y="1816671"/>
                  </a:lnTo>
                  <a:lnTo>
                    <a:pt x="2187359" y="1816671"/>
                  </a:lnTo>
                  <a:lnTo>
                    <a:pt x="2187359" y="1784921"/>
                  </a:lnTo>
                  <a:close/>
                </a:path>
                <a:path w="2962909" h="1848485">
                  <a:moveTo>
                    <a:pt x="2187359" y="1337246"/>
                  </a:moveTo>
                  <a:lnTo>
                    <a:pt x="2155609" y="1337246"/>
                  </a:lnTo>
                  <a:lnTo>
                    <a:pt x="2155609" y="1368996"/>
                  </a:lnTo>
                  <a:lnTo>
                    <a:pt x="2187359" y="1368996"/>
                  </a:lnTo>
                  <a:lnTo>
                    <a:pt x="2187359" y="1337246"/>
                  </a:lnTo>
                  <a:close/>
                </a:path>
                <a:path w="2962909" h="1848485">
                  <a:moveTo>
                    <a:pt x="2214588" y="31750"/>
                  </a:moveTo>
                  <a:lnTo>
                    <a:pt x="2182838" y="31750"/>
                  </a:lnTo>
                  <a:lnTo>
                    <a:pt x="2182838" y="63500"/>
                  </a:lnTo>
                  <a:lnTo>
                    <a:pt x="2214588" y="63500"/>
                  </a:lnTo>
                  <a:lnTo>
                    <a:pt x="2214588" y="31750"/>
                  </a:lnTo>
                  <a:close/>
                </a:path>
                <a:path w="2962909" h="1848485">
                  <a:moveTo>
                    <a:pt x="2250859" y="1784921"/>
                  </a:moveTo>
                  <a:lnTo>
                    <a:pt x="2219109" y="1784921"/>
                  </a:lnTo>
                  <a:lnTo>
                    <a:pt x="2219109" y="1816671"/>
                  </a:lnTo>
                  <a:lnTo>
                    <a:pt x="2250859" y="1816671"/>
                  </a:lnTo>
                  <a:lnTo>
                    <a:pt x="2250859" y="1784921"/>
                  </a:lnTo>
                  <a:close/>
                </a:path>
                <a:path w="2962909" h="1848485">
                  <a:moveTo>
                    <a:pt x="2250859" y="1337246"/>
                  </a:moveTo>
                  <a:lnTo>
                    <a:pt x="2219109" y="1337246"/>
                  </a:lnTo>
                  <a:lnTo>
                    <a:pt x="2219109" y="1368996"/>
                  </a:lnTo>
                  <a:lnTo>
                    <a:pt x="2250859" y="1368996"/>
                  </a:lnTo>
                  <a:lnTo>
                    <a:pt x="2250859" y="1337246"/>
                  </a:lnTo>
                  <a:close/>
                </a:path>
                <a:path w="2962909" h="1848485">
                  <a:moveTo>
                    <a:pt x="2278088" y="31750"/>
                  </a:moveTo>
                  <a:lnTo>
                    <a:pt x="2246338" y="31750"/>
                  </a:lnTo>
                  <a:lnTo>
                    <a:pt x="2246338" y="63500"/>
                  </a:lnTo>
                  <a:lnTo>
                    <a:pt x="2278088" y="63500"/>
                  </a:lnTo>
                  <a:lnTo>
                    <a:pt x="2278088" y="31750"/>
                  </a:lnTo>
                  <a:close/>
                </a:path>
                <a:path w="2962909" h="1848485">
                  <a:moveTo>
                    <a:pt x="2314359" y="1784921"/>
                  </a:moveTo>
                  <a:lnTo>
                    <a:pt x="2282609" y="1784921"/>
                  </a:lnTo>
                  <a:lnTo>
                    <a:pt x="2282609" y="1816671"/>
                  </a:lnTo>
                  <a:lnTo>
                    <a:pt x="2314359" y="1816671"/>
                  </a:lnTo>
                  <a:lnTo>
                    <a:pt x="2314359" y="1784921"/>
                  </a:lnTo>
                  <a:close/>
                </a:path>
                <a:path w="2962909" h="1848485">
                  <a:moveTo>
                    <a:pt x="2314359" y="1337246"/>
                  </a:moveTo>
                  <a:lnTo>
                    <a:pt x="2282609" y="1337246"/>
                  </a:lnTo>
                  <a:lnTo>
                    <a:pt x="2282609" y="1368996"/>
                  </a:lnTo>
                  <a:lnTo>
                    <a:pt x="2314359" y="1368996"/>
                  </a:lnTo>
                  <a:lnTo>
                    <a:pt x="2314359" y="1337246"/>
                  </a:lnTo>
                  <a:close/>
                </a:path>
                <a:path w="2962909" h="1848485">
                  <a:moveTo>
                    <a:pt x="2341588" y="31750"/>
                  </a:moveTo>
                  <a:lnTo>
                    <a:pt x="2309838" y="31750"/>
                  </a:lnTo>
                  <a:lnTo>
                    <a:pt x="2309838" y="63500"/>
                  </a:lnTo>
                  <a:lnTo>
                    <a:pt x="2341588" y="63500"/>
                  </a:lnTo>
                  <a:lnTo>
                    <a:pt x="2341588" y="31750"/>
                  </a:lnTo>
                  <a:close/>
                </a:path>
                <a:path w="2962909" h="1848485">
                  <a:moveTo>
                    <a:pt x="2377859" y="1784921"/>
                  </a:moveTo>
                  <a:lnTo>
                    <a:pt x="2346109" y="1784921"/>
                  </a:lnTo>
                  <a:lnTo>
                    <a:pt x="2346109" y="1816671"/>
                  </a:lnTo>
                  <a:lnTo>
                    <a:pt x="2377859" y="1816671"/>
                  </a:lnTo>
                  <a:lnTo>
                    <a:pt x="2377859" y="1784921"/>
                  </a:lnTo>
                  <a:close/>
                </a:path>
                <a:path w="2962909" h="1848485">
                  <a:moveTo>
                    <a:pt x="2377859" y="1337246"/>
                  </a:moveTo>
                  <a:lnTo>
                    <a:pt x="2346109" y="1337246"/>
                  </a:lnTo>
                  <a:lnTo>
                    <a:pt x="2346109" y="1368996"/>
                  </a:lnTo>
                  <a:lnTo>
                    <a:pt x="2377859" y="1368996"/>
                  </a:lnTo>
                  <a:lnTo>
                    <a:pt x="2377859" y="1337246"/>
                  </a:lnTo>
                  <a:close/>
                </a:path>
                <a:path w="2962909" h="1848485">
                  <a:moveTo>
                    <a:pt x="2405088" y="31750"/>
                  </a:moveTo>
                  <a:lnTo>
                    <a:pt x="2373338" y="31750"/>
                  </a:lnTo>
                  <a:lnTo>
                    <a:pt x="2373338" y="63500"/>
                  </a:lnTo>
                  <a:lnTo>
                    <a:pt x="2405088" y="63500"/>
                  </a:lnTo>
                  <a:lnTo>
                    <a:pt x="2405088" y="31750"/>
                  </a:lnTo>
                  <a:close/>
                </a:path>
                <a:path w="2962909" h="1848485">
                  <a:moveTo>
                    <a:pt x="2441359" y="1784921"/>
                  </a:moveTo>
                  <a:lnTo>
                    <a:pt x="2409609" y="1784921"/>
                  </a:lnTo>
                  <a:lnTo>
                    <a:pt x="2409609" y="1816671"/>
                  </a:lnTo>
                  <a:lnTo>
                    <a:pt x="2441359" y="1816671"/>
                  </a:lnTo>
                  <a:lnTo>
                    <a:pt x="2441359" y="1784921"/>
                  </a:lnTo>
                  <a:close/>
                </a:path>
                <a:path w="2962909" h="1848485">
                  <a:moveTo>
                    <a:pt x="2441359" y="1337246"/>
                  </a:moveTo>
                  <a:lnTo>
                    <a:pt x="2409609" y="1337246"/>
                  </a:lnTo>
                  <a:lnTo>
                    <a:pt x="2409609" y="1368996"/>
                  </a:lnTo>
                  <a:lnTo>
                    <a:pt x="2441359" y="1368996"/>
                  </a:lnTo>
                  <a:lnTo>
                    <a:pt x="2441359" y="1337246"/>
                  </a:lnTo>
                  <a:close/>
                </a:path>
                <a:path w="2962909" h="1848485">
                  <a:moveTo>
                    <a:pt x="2504859" y="1784921"/>
                  </a:moveTo>
                  <a:lnTo>
                    <a:pt x="2473109" y="1784921"/>
                  </a:lnTo>
                  <a:lnTo>
                    <a:pt x="2473109" y="1816671"/>
                  </a:lnTo>
                  <a:lnTo>
                    <a:pt x="2504859" y="1816671"/>
                  </a:lnTo>
                  <a:lnTo>
                    <a:pt x="2504859" y="1784921"/>
                  </a:lnTo>
                  <a:close/>
                </a:path>
                <a:path w="2962909" h="1848485">
                  <a:moveTo>
                    <a:pt x="2504859" y="1337246"/>
                  </a:moveTo>
                  <a:lnTo>
                    <a:pt x="2473109" y="1337246"/>
                  </a:lnTo>
                  <a:lnTo>
                    <a:pt x="2473109" y="1368996"/>
                  </a:lnTo>
                  <a:lnTo>
                    <a:pt x="2504859" y="1368996"/>
                  </a:lnTo>
                  <a:lnTo>
                    <a:pt x="2504859" y="1337246"/>
                  </a:lnTo>
                  <a:close/>
                </a:path>
                <a:path w="2962909" h="1848485">
                  <a:moveTo>
                    <a:pt x="2559075" y="47625"/>
                  </a:moveTo>
                  <a:lnTo>
                    <a:pt x="2527325" y="31750"/>
                  </a:lnTo>
                  <a:lnTo>
                    <a:pt x="2463825" y="0"/>
                  </a:lnTo>
                  <a:lnTo>
                    <a:pt x="2463825" y="31750"/>
                  </a:lnTo>
                  <a:lnTo>
                    <a:pt x="2436838" y="31750"/>
                  </a:lnTo>
                  <a:lnTo>
                    <a:pt x="2436838" y="63500"/>
                  </a:lnTo>
                  <a:lnTo>
                    <a:pt x="2463825" y="63500"/>
                  </a:lnTo>
                  <a:lnTo>
                    <a:pt x="2463825" y="95250"/>
                  </a:lnTo>
                  <a:lnTo>
                    <a:pt x="2527325" y="63500"/>
                  </a:lnTo>
                  <a:lnTo>
                    <a:pt x="2559075" y="47625"/>
                  </a:lnTo>
                  <a:close/>
                </a:path>
                <a:path w="2962909" h="1848485">
                  <a:moveTo>
                    <a:pt x="2568359" y="1784921"/>
                  </a:moveTo>
                  <a:lnTo>
                    <a:pt x="2536609" y="1784921"/>
                  </a:lnTo>
                  <a:lnTo>
                    <a:pt x="2536609" y="1816671"/>
                  </a:lnTo>
                  <a:lnTo>
                    <a:pt x="2568359" y="1816671"/>
                  </a:lnTo>
                  <a:lnTo>
                    <a:pt x="2568359" y="1784921"/>
                  </a:lnTo>
                  <a:close/>
                </a:path>
                <a:path w="2962909" h="1848485">
                  <a:moveTo>
                    <a:pt x="2568359" y="1337246"/>
                  </a:moveTo>
                  <a:lnTo>
                    <a:pt x="2536609" y="1337246"/>
                  </a:lnTo>
                  <a:lnTo>
                    <a:pt x="2536609" y="1368996"/>
                  </a:lnTo>
                  <a:lnTo>
                    <a:pt x="2568359" y="1368996"/>
                  </a:lnTo>
                  <a:lnTo>
                    <a:pt x="2568359" y="1337246"/>
                  </a:lnTo>
                  <a:close/>
                </a:path>
                <a:path w="2962909" h="1848485">
                  <a:moveTo>
                    <a:pt x="2631859" y="1784921"/>
                  </a:moveTo>
                  <a:lnTo>
                    <a:pt x="2600109" y="1784921"/>
                  </a:lnTo>
                  <a:lnTo>
                    <a:pt x="2600109" y="1816671"/>
                  </a:lnTo>
                  <a:lnTo>
                    <a:pt x="2631859" y="1816671"/>
                  </a:lnTo>
                  <a:lnTo>
                    <a:pt x="2631859" y="1784921"/>
                  </a:lnTo>
                  <a:close/>
                </a:path>
                <a:path w="2962909" h="1848485">
                  <a:moveTo>
                    <a:pt x="2631859" y="1337246"/>
                  </a:moveTo>
                  <a:lnTo>
                    <a:pt x="2600109" y="1337246"/>
                  </a:lnTo>
                  <a:lnTo>
                    <a:pt x="2600109" y="1368996"/>
                  </a:lnTo>
                  <a:lnTo>
                    <a:pt x="2631859" y="1368996"/>
                  </a:lnTo>
                  <a:lnTo>
                    <a:pt x="2631859" y="1337246"/>
                  </a:lnTo>
                  <a:close/>
                </a:path>
                <a:path w="2962909" h="1848485">
                  <a:moveTo>
                    <a:pt x="2695359" y="1784921"/>
                  </a:moveTo>
                  <a:lnTo>
                    <a:pt x="2663609" y="1784921"/>
                  </a:lnTo>
                  <a:lnTo>
                    <a:pt x="2663609" y="1816671"/>
                  </a:lnTo>
                  <a:lnTo>
                    <a:pt x="2695359" y="1816671"/>
                  </a:lnTo>
                  <a:lnTo>
                    <a:pt x="2695359" y="1784921"/>
                  </a:lnTo>
                  <a:close/>
                </a:path>
                <a:path w="2962909" h="1848485">
                  <a:moveTo>
                    <a:pt x="2695359" y="1337246"/>
                  </a:moveTo>
                  <a:lnTo>
                    <a:pt x="2663609" y="1337246"/>
                  </a:lnTo>
                  <a:lnTo>
                    <a:pt x="2663609" y="1368996"/>
                  </a:lnTo>
                  <a:lnTo>
                    <a:pt x="2695359" y="1368996"/>
                  </a:lnTo>
                  <a:lnTo>
                    <a:pt x="2695359" y="1337246"/>
                  </a:lnTo>
                  <a:close/>
                </a:path>
                <a:path w="2962909" h="1848485">
                  <a:moveTo>
                    <a:pt x="2758859" y="1784921"/>
                  </a:moveTo>
                  <a:lnTo>
                    <a:pt x="2727109" y="1784921"/>
                  </a:lnTo>
                  <a:lnTo>
                    <a:pt x="2727109" y="1816671"/>
                  </a:lnTo>
                  <a:lnTo>
                    <a:pt x="2758859" y="1816671"/>
                  </a:lnTo>
                  <a:lnTo>
                    <a:pt x="2758859" y="1784921"/>
                  </a:lnTo>
                  <a:close/>
                </a:path>
                <a:path w="2962909" h="1848485">
                  <a:moveTo>
                    <a:pt x="2758859" y="1337246"/>
                  </a:moveTo>
                  <a:lnTo>
                    <a:pt x="2727109" y="1337246"/>
                  </a:lnTo>
                  <a:lnTo>
                    <a:pt x="2727109" y="1368996"/>
                  </a:lnTo>
                  <a:lnTo>
                    <a:pt x="2758859" y="1368996"/>
                  </a:lnTo>
                  <a:lnTo>
                    <a:pt x="2758859" y="1337246"/>
                  </a:lnTo>
                  <a:close/>
                </a:path>
                <a:path w="2962909" h="1848485">
                  <a:moveTo>
                    <a:pt x="2822359" y="1784921"/>
                  </a:moveTo>
                  <a:lnTo>
                    <a:pt x="2790609" y="1784921"/>
                  </a:lnTo>
                  <a:lnTo>
                    <a:pt x="2790609" y="1816671"/>
                  </a:lnTo>
                  <a:lnTo>
                    <a:pt x="2822359" y="1816671"/>
                  </a:lnTo>
                  <a:lnTo>
                    <a:pt x="2822359" y="1784921"/>
                  </a:lnTo>
                  <a:close/>
                </a:path>
                <a:path w="2962909" h="1848485">
                  <a:moveTo>
                    <a:pt x="2822359" y="1337246"/>
                  </a:moveTo>
                  <a:lnTo>
                    <a:pt x="2790609" y="1337246"/>
                  </a:lnTo>
                  <a:lnTo>
                    <a:pt x="2790609" y="1368996"/>
                  </a:lnTo>
                  <a:lnTo>
                    <a:pt x="2822359" y="1368996"/>
                  </a:lnTo>
                  <a:lnTo>
                    <a:pt x="2822359" y="1337246"/>
                  </a:lnTo>
                  <a:close/>
                </a:path>
                <a:path w="2962909" h="1848485">
                  <a:moveTo>
                    <a:pt x="2962579" y="1800796"/>
                  </a:moveTo>
                  <a:lnTo>
                    <a:pt x="2930829" y="1784921"/>
                  </a:lnTo>
                  <a:lnTo>
                    <a:pt x="2867329" y="1753171"/>
                  </a:lnTo>
                  <a:lnTo>
                    <a:pt x="2867329" y="1784921"/>
                  </a:lnTo>
                  <a:lnTo>
                    <a:pt x="2854109" y="1784921"/>
                  </a:lnTo>
                  <a:lnTo>
                    <a:pt x="2854109" y="1816671"/>
                  </a:lnTo>
                  <a:lnTo>
                    <a:pt x="2867329" y="1816671"/>
                  </a:lnTo>
                  <a:lnTo>
                    <a:pt x="2867329" y="1848421"/>
                  </a:lnTo>
                  <a:lnTo>
                    <a:pt x="2930829" y="1816671"/>
                  </a:lnTo>
                  <a:lnTo>
                    <a:pt x="2962579" y="1800796"/>
                  </a:lnTo>
                  <a:close/>
                </a:path>
                <a:path w="2962909" h="1848485">
                  <a:moveTo>
                    <a:pt x="2962579" y="1353121"/>
                  </a:moveTo>
                  <a:lnTo>
                    <a:pt x="2930829" y="1337246"/>
                  </a:lnTo>
                  <a:lnTo>
                    <a:pt x="2867329" y="1305496"/>
                  </a:lnTo>
                  <a:lnTo>
                    <a:pt x="2867329" y="1337246"/>
                  </a:lnTo>
                  <a:lnTo>
                    <a:pt x="2854109" y="1337246"/>
                  </a:lnTo>
                  <a:lnTo>
                    <a:pt x="2854109" y="1368996"/>
                  </a:lnTo>
                  <a:lnTo>
                    <a:pt x="2867329" y="1368996"/>
                  </a:lnTo>
                  <a:lnTo>
                    <a:pt x="2867329" y="1400746"/>
                  </a:lnTo>
                  <a:lnTo>
                    <a:pt x="2930829" y="1368996"/>
                  </a:lnTo>
                  <a:lnTo>
                    <a:pt x="2962579" y="135312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116856" y="1312164"/>
            <a:ext cx="1513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marR="5080" indent="-42291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2196" y="2314955"/>
            <a:ext cx="210756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494030" algn="ctr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Correct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placing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denormalization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7386" y="3063280"/>
            <a:ext cx="948690" cy="746760"/>
          </a:xfrm>
          <a:custGeom>
            <a:avLst/>
            <a:gdLst/>
            <a:ahLst/>
            <a:cxnLst/>
            <a:rect l="l" t="t" r="r" b="b"/>
            <a:pathLst>
              <a:path w="948689" h="746760">
                <a:moveTo>
                  <a:pt x="928731" y="0"/>
                </a:moveTo>
                <a:lnTo>
                  <a:pt x="903724" y="19561"/>
                </a:lnTo>
                <a:lnTo>
                  <a:pt x="923287" y="44569"/>
                </a:lnTo>
                <a:lnTo>
                  <a:pt x="948295" y="25007"/>
                </a:lnTo>
                <a:lnTo>
                  <a:pt x="928731" y="0"/>
                </a:lnTo>
                <a:close/>
              </a:path>
              <a:path w="948689" h="746760">
                <a:moveTo>
                  <a:pt x="878716" y="39124"/>
                </a:moveTo>
                <a:lnTo>
                  <a:pt x="853709" y="58686"/>
                </a:lnTo>
                <a:lnTo>
                  <a:pt x="873272" y="83694"/>
                </a:lnTo>
                <a:lnTo>
                  <a:pt x="898279" y="64132"/>
                </a:lnTo>
                <a:lnTo>
                  <a:pt x="878716" y="39124"/>
                </a:lnTo>
                <a:close/>
              </a:path>
              <a:path w="948689" h="746760">
                <a:moveTo>
                  <a:pt x="828702" y="78249"/>
                </a:moveTo>
                <a:lnTo>
                  <a:pt x="803695" y="97811"/>
                </a:lnTo>
                <a:lnTo>
                  <a:pt x="823257" y="122819"/>
                </a:lnTo>
                <a:lnTo>
                  <a:pt x="848264" y="103257"/>
                </a:lnTo>
                <a:lnTo>
                  <a:pt x="828702" y="78249"/>
                </a:lnTo>
                <a:close/>
              </a:path>
              <a:path w="948689" h="746760">
                <a:moveTo>
                  <a:pt x="778687" y="117374"/>
                </a:moveTo>
                <a:lnTo>
                  <a:pt x="753680" y="136936"/>
                </a:lnTo>
                <a:lnTo>
                  <a:pt x="773242" y="161944"/>
                </a:lnTo>
                <a:lnTo>
                  <a:pt x="798249" y="142382"/>
                </a:lnTo>
                <a:lnTo>
                  <a:pt x="778687" y="117374"/>
                </a:lnTo>
                <a:close/>
              </a:path>
              <a:path w="948689" h="746760">
                <a:moveTo>
                  <a:pt x="728672" y="156499"/>
                </a:moveTo>
                <a:lnTo>
                  <a:pt x="703665" y="176061"/>
                </a:lnTo>
                <a:lnTo>
                  <a:pt x="723228" y="201068"/>
                </a:lnTo>
                <a:lnTo>
                  <a:pt x="748234" y="181507"/>
                </a:lnTo>
                <a:lnTo>
                  <a:pt x="728672" y="156499"/>
                </a:lnTo>
                <a:close/>
              </a:path>
              <a:path w="948689" h="746760">
                <a:moveTo>
                  <a:pt x="678657" y="195624"/>
                </a:moveTo>
                <a:lnTo>
                  <a:pt x="653649" y="215186"/>
                </a:lnTo>
                <a:lnTo>
                  <a:pt x="673213" y="240193"/>
                </a:lnTo>
                <a:lnTo>
                  <a:pt x="698220" y="220632"/>
                </a:lnTo>
                <a:lnTo>
                  <a:pt x="678657" y="195624"/>
                </a:lnTo>
                <a:close/>
              </a:path>
              <a:path w="948689" h="746760">
                <a:moveTo>
                  <a:pt x="628642" y="234749"/>
                </a:moveTo>
                <a:lnTo>
                  <a:pt x="603634" y="254311"/>
                </a:lnTo>
                <a:lnTo>
                  <a:pt x="623197" y="279318"/>
                </a:lnTo>
                <a:lnTo>
                  <a:pt x="648205" y="259756"/>
                </a:lnTo>
                <a:lnTo>
                  <a:pt x="628642" y="234749"/>
                </a:lnTo>
                <a:close/>
              </a:path>
              <a:path w="948689" h="746760">
                <a:moveTo>
                  <a:pt x="578628" y="273874"/>
                </a:moveTo>
                <a:lnTo>
                  <a:pt x="553620" y="293436"/>
                </a:lnTo>
                <a:lnTo>
                  <a:pt x="573182" y="318443"/>
                </a:lnTo>
                <a:lnTo>
                  <a:pt x="598190" y="298881"/>
                </a:lnTo>
                <a:lnTo>
                  <a:pt x="578628" y="273874"/>
                </a:lnTo>
                <a:close/>
              </a:path>
              <a:path w="948689" h="746760">
                <a:moveTo>
                  <a:pt x="528613" y="312999"/>
                </a:moveTo>
                <a:lnTo>
                  <a:pt x="503605" y="332560"/>
                </a:lnTo>
                <a:lnTo>
                  <a:pt x="523167" y="357568"/>
                </a:lnTo>
                <a:lnTo>
                  <a:pt x="548175" y="338006"/>
                </a:lnTo>
                <a:lnTo>
                  <a:pt x="528613" y="312999"/>
                </a:lnTo>
                <a:close/>
              </a:path>
              <a:path w="948689" h="746760">
                <a:moveTo>
                  <a:pt x="478598" y="352124"/>
                </a:moveTo>
                <a:lnTo>
                  <a:pt x="453590" y="371685"/>
                </a:lnTo>
                <a:lnTo>
                  <a:pt x="473153" y="396693"/>
                </a:lnTo>
                <a:lnTo>
                  <a:pt x="498160" y="377131"/>
                </a:lnTo>
                <a:lnTo>
                  <a:pt x="478598" y="352124"/>
                </a:lnTo>
                <a:close/>
              </a:path>
              <a:path w="948689" h="746760">
                <a:moveTo>
                  <a:pt x="428583" y="391248"/>
                </a:moveTo>
                <a:lnTo>
                  <a:pt x="403575" y="410810"/>
                </a:lnTo>
                <a:lnTo>
                  <a:pt x="423138" y="435818"/>
                </a:lnTo>
                <a:lnTo>
                  <a:pt x="448146" y="416256"/>
                </a:lnTo>
                <a:lnTo>
                  <a:pt x="428583" y="391248"/>
                </a:lnTo>
                <a:close/>
              </a:path>
              <a:path w="948689" h="746760">
                <a:moveTo>
                  <a:pt x="378567" y="430373"/>
                </a:moveTo>
                <a:lnTo>
                  <a:pt x="353560" y="449936"/>
                </a:lnTo>
                <a:lnTo>
                  <a:pt x="373123" y="474943"/>
                </a:lnTo>
                <a:lnTo>
                  <a:pt x="398131" y="455381"/>
                </a:lnTo>
                <a:lnTo>
                  <a:pt x="378567" y="430373"/>
                </a:lnTo>
                <a:close/>
              </a:path>
              <a:path w="948689" h="746760">
                <a:moveTo>
                  <a:pt x="328554" y="469498"/>
                </a:moveTo>
                <a:lnTo>
                  <a:pt x="303546" y="489061"/>
                </a:lnTo>
                <a:lnTo>
                  <a:pt x="323108" y="514068"/>
                </a:lnTo>
                <a:lnTo>
                  <a:pt x="348115" y="494506"/>
                </a:lnTo>
                <a:lnTo>
                  <a:pt x="328554" y="469498"/>
                </a:lnTo>
                <a:close/>
              </a:path>
              <a:path w="948689" h="746760">
                <a:moveTo>
                  <a:pt x="278538" y="508623"/>
                </a:moveTo>
                <a:lnTo>
                  <a:pt x="253531" y="528186"/>
                </a:lnTo>
                <a:lnTo>
                  <a:pt x="273093" y="553192"/>
                </a:lnTo>
                <a:lnTo>
                  <a:pt x="298100" y="533631"/>
                </a:lnTo>
                <a:lnTo>
                  <a:pt x="278538" y="508623"/>
                </a:lnTo>
                <a:close/>
              </a:path>
              <a:path w="948689" h="746760">
                <a:moveTo>
                  <a:pt x="228523" y="547748"/>
                </a:moveTo>
                <a:lnTo>
                  <a:pt x="203516" y="567311"/>
                </a:lnTo>
                <a:lnTo>
                  <a:pt x="223078" y="592317"/>
                </a:lnTo>
                <a:lnTo>
                  <a:pt x="248085" y="572756"/>
                </a:lnTo>
                <a:lnTo>
                  <a:pt x="228523" y="547748"/>
                </a:lnTo>
                <a:close/>
              </a:path>
              <a:path w="948689" h="746760">
                <a:moveTo>
                  <a:pt x="178508" y="586873"/>
                </a:moveTo>
                <a:lnTo>
                  <a:pt x="153501" y="606436"/>
                </a:lnTo>
                <a:lnTo>
                  <a:pt x="173064" y="631442"/>
                </a:lnTo>
                <a:lnTo>
                  <a:pt x="198071" y="611880"/>
                </a:lnTo>
                <a:lnTo>
                  <a:pt x="178508" y="586873"/>
                </a:lnTo>
                <a:close/>
              </a:path>
              <a:path w="948689" h="746760">
                <a:moveTo>
                  <a:pt x="45678" y="650471"/>
                </a:moveTo>
                <a:lnTo>
                  <a:pt x="0" y="746669"/>
                </a:lnTo>
                <a:lnTo>
                  <a:pt x="104366" y="725493"/>
                </a:lnTo>
                <a:lnTo>
                  <a:pt x="92006" y="709693"/>
                </a:lnTo>
                <a:lnTo>
                  <a:pt x="73033" y="709693"/>
                </a:lnTo>
                <a:lnTo>
                  <a:pt x="53470" y="684686"/>
                </a:lnTo>
                <a:lnTo>
                  <a:pt x="65240" y="675478"/>
                </a:lnTo>
                <a:lnTo>
                  <a:pt x="45678" y="650471"/>
                </a:lnTo>
                <a:close/>
              </a:path>
              <a:path w="948689" h="746760">
                <a:moveTo>
                  <a:pt x="65240" y="675478"/>
                </a:moveTo>
                <a:lnTo>
                  <a:pt x="53470" y="684686"/>
                </a:lnTo>
                <a:lnTo>
                  <a:pt x="73033" y="709693"/>
                </a:lnTo>
                <a:lnTo>
                  <a:pt x="84803" y="700486"/>
                </a:lnTo>
                <a:lnTo>
                  <a:pt x="65240" y="675478"/>
                </a:lnTo>
                <a:close/>
              </a:path>
              <a:path w="948689" h="746760">
                <a:moveTo>
                  <a:pt x="84803" y="700486"/>
                </a:moveTo>
                <a:lnTo>
                  <a:pt x="73033" y="709693"/>
                </a:lnTo>
                <a:lnTo>
                  <a:pt x="92006" y="709693"/>
                </a:lnTo>
                <a:lnTo>
                  <a:pt x="84803" y="700486"/>
                </a:lnTo>
                <a:close/>
              </a:path>
              <a:path w="948689" h="746760">
                <a:moveTo>
                  <a:pt x="78478" y="665123"/>
                </a:moveTo>
                <a:lnTo>
                  <a:pt x="65240" y="675478"/>
                </a:lnTo>
                <a:lnTo>
                  <a:pt x="84803" y="700486"/>
                </a:lnTo>
                <a:lnTo>
                  <a:pt x="98041" y="690130"/>
                </a:lnTo>
                <a:lnTo>
                  <a:pt x="78478" y="665123"/>
                </a:lnTo>
                <a:close/>
              </a:path>
              <a:path w="948689" h="746760">
                <a:moveTo>
                  <a:pt x="128493" y="625998"/>
                </a:moveTo>
                <a:lnTo>
                  <a:pt x="103485" y="645561"/>
                </a:lnTo>
                <a:lnTo>
                  <a:pt x="123049" y="670567"/>
                </a:lnTo>
                <a:lnTo>
                  <a:pt x="148056" y="651005"/>
                </a:lnTo>
                <a:lnTo>
                  <a:pt x="128493" y="625998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3503</Words>
  <Application>WPS Presentation</Application>
  <PresentationFormat>On-screen Show (4:3)</PresentationFormat>
  <Paragraphs>305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Consolas</vt:lpstr>
      <vt:lpstr>Lucida Sans Unicode</vt:lpstr>
      <vt:lpstr>Calibri</vt:lpstr>
      <vt:lpstr>Microsoft YaHei</vt:lpstr>
      <vt:lpstr>Arial Unicode MS</vt:lpstr>
      <vt:lpstr>Office Theme</vt:lpstr>
      <vt:lpstr>Architecting Microservices</vt:lpstr>
      <vt:lpstr>Microservices are autonomous  Microservices own their data</vt:lpstr>
      <vt:lpstr>What if I already have an  existing (monolithic)  application?</vt:lpstr>
      <vt:lpstr>Evolving towards Microservices</vt:lpstr>
      <vt:lpstr>Microservices own their  own data</vt:lpstr>
      <vt:lpstr>Microservice Data Ownership</vt:lpstr>
      <vt:lpstr>Define service boundaries well</vt:lpstr>
      <vt:lpstr>eShopOnContainers Architecture</vt:lpstr>
      <vt:lpstr>Duplicating Data</vt:lpstr>
      <vt:lpstr>Microservices can consist of  more than one process</vt:lpstr>
      <vt:lpstr>Microservice Components</vt:lpstr>
      <vt:lpstr>Microservice Components</vt:lpstr>
      <vt:lpstr>Microservice Components</vt:lpstr>
      <vt:lpstr>Microservice Components</vt:lpstr>
      <vt:lpstr>Microservice Components</vt:lpstr>
      <vt:lpstr>eShopOnContainers Architecture</vt:lpstr>
      <vt:lpstr>Microservices should have a  clearly defined public  interface</vt:lpstr>
      <vt:lpstr>Microservices can be  upgraded without their  clients needing to upgrade</vt:lpstr>
      <vt:lpstr>Microservice Contracts</vt:lpstr>
      <vt:lpstr>Avoiding Upgrade Issues</vt:lpstr>
      <vt:lpstr>Identifying Microservice Boundaries</vt:lpstr>
      <vt:lpstr>Organize microservices  around business capabilities</vt:lpstr>
      <vt:lpstr>Identify “bounded contexts”</vt:lpstr>
      <vt:lpstr>Microservice Boundary Pitfalls</vt:lpstr>
      <vt:lpstr>eShopOnContainers Service Boundaries</vt:lpstr>
      <vt:lpstr>How would you break your  application into  microservices?</vt:lpstr>
      <vt:lpstr>PowerPoint 演示文稿</vt:lpstr>
      <vt:lpstr>PowerPoint 演示文稿</vt:lpstr>
      <vt:lpstr>Microservices own their own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Architecting Microservices</dc:title>
  <dc:creator/>
  <cp:lastModifiedBy>steve</cp:lastModifiedBy>
  <cp:revision>6</cp:revision>
  <dcterms:created xsi:type="dcterms:W3CDTF">2022-03-08T15:30:00Z</dcterms:created>
  <dcterms:modified xsi:type="dcterms:W3CDTF">2022-10-29T09:41:12Z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78DFA7C0A67A4996802BB212670A7AB9</vt:lpwstr>
  </property>
  <property fmtid="{D5CDD505-2E9C-101B-9397-08002B2CF9AE}" pid="3" name="KSOProductBuildVer">
    <vt:lpwstr>1033-11.2.0.11380</vt:lpwstr>
  </property>
</Properties>
</file>