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88" r:id="rId5"/>
    <p:sldId id="289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6B458-11D2-4BC7-9416-03458192757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34A7-2669-45FF-A30D-C1CE9FC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C391-4304-47B6-86AD-B126FCD38D4F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B99C-6458-405D-B292-4F004A2417A3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E9A0-2505-4361-8025-C595A1AF25E0}" type="datetime1">
              <a:rPr lang="en-US" smtClean="0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29A7-588B-4A27-90B9-96282515B79D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9920-B97D-447C-8B93-2A8C27E53C6B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1361" y="1782571"/>
            <a:ext cx="3129277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303" y="2515209"/>
            <a:ext cx="9565005" cy="283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9C19-B8E3-4959-B3DD-D641666C18FB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55257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/>
                <a:cs typeface="Verdana"/>
              </a:rPr>
              <a:t>COURSE OVERVIEW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97341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EE</a:t>
            </a:r>
            <a:endParaRPr sz="45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D0C84-6DA1-8BA9-94C9-1C517A86B3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0661" y="1374140"/>
            <a:ext cx="165481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2860">
              <a:lnSpc>
                <a:spcPts val="4300"/>
              </a:lnSpc>
              <a:spcBef>
                <a:spcPts val="215"/>
              </a:spcBef>
            </a:pPr>
            <a:r>
              <a:rPr sz="3600" spc="-15" dirty="0">
                <a:solidFill>
                  <a:srgbClr val="FFFFFF"/>
                </a:solidFill>
              </a:rPr>
              <a:t>Course </a:t>
            </a:r>
            <a:r>
              <a:rPr sz="3600" spc="-1255" dirty="0">
                <a:solidFill>
                  <a:srgbClr val="FFFFFF"/>
                </a:solidFill>
              </a:rPr>
              <a:t> </a:t>
            </a:r>
            <a:r>
              <a:rPr sz="3600" spc="85" dirty="0">
                <a:solidFill>
                  <a:srgbClr val="FFFFFF"/>
                </a:solidFill>
              </a:rPr>
              <a:t>O</a:t>
            </a:r>
            <a:r>
              <a:rPr sz="3600" spc="70" dirty="0">
                <a:solidFill>
                  <a:srgbClr val="FFFFFF"/>
                </a:solidFill>
              </a:rPr>
              <a:t>u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60" dirty="0">
                <a:solidFill>
                  <a:srgbClr val="FFFFFF"/>
                </a:solidFill>
              </a:rPr>
              <a:t>li</a:t>
            </a:r>
            <a:r>
              <a:rPr sz="3600" spc="-135" dirty="0">
                <a:solidFill>
                  <a:srgbClr val="FFFFFF"/>
                </a:solidFill>
              </a:rPr>
              <a:t>n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3A7A8-BBD8-5BC7-8E9B-08B8DB4B60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6D215-1F27-9900-B709-C4EAC84D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7" y="578873"/>
            <a:ext cx="11377646" cy="5700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5B70D4-69F1-FE03-1CED-E1CAB67A82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15A54C-568D-8699-8E43-16D37408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346443"/>
            <a:ext cx="10821338" cy="6165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5B70D4-69F1-FE03-1CED-E1CAB67A82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A45D2-CF19-5C2A-F144-2DDBBB9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0" y="277857"/>
            <a:ext cx="10600339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4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5B70D4-69F1-FE03-1CED-E1CAB67A82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4B2A0-6282-883C-31C6-70263A0D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6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Verdana</vt:lpstr>
      <vt:lpstr>Office Theme</vt:lpstr>
      <vt:lpstr>Java EE</vt:lpstr>
      <vt:lpstr>Course  Outline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 The Big Picture</dc:title>
  <cp:lastModifiedBy>Admin</cp:lastModifiedBy>
  <cp:revision>3</cp:revision>
  <dcterms:created xsi:type="dcterms:W3CDTF">2023-10-26T15:08:42Z</dcterms:created>
  <dcterms:modified xsi:type="dcterms:W3CDTF">2023-10-26T15:25:39Z</dcterms:modified>
</cp:coreProperties>
</file>