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41D4E-95DB-4098-BA5F-8B84D4D81DC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9C190-8E0D-4C9D-8BBA-A83A332D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9702" y="511555"/>
            <a:ext cx="3943984" cy="583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0F91-B334-4E81-A471-6ED7C0F14B53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EC54-5673-46AA-9FCB-74AAE3CD3F4F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9A64-76D6-46CE-83E6-8A451BC4DB21}" type="datetime1">
              <a:rPr lang="en-US" smtClean="0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4FC9-2909-4012-84B9-B66B993140F4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7DEA-FC48-447B-9475-629EC2C07766}" type="datetime1">
              <a:rPr lang="en-US" smtClean="0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5465" y="511555"/>
            <a:ext cx="5441068" cy="583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1813" y="1797811"/>
            <a:ext cx="6159500" cy="365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2FE9-BC1F-4603-AAA5-DDB3F68F0EB3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6697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171717"/>
                </a:solidFill>
              </a:rPr>
              <a:t>What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409" dirty="0">
                <a:solidFill>
                  <a:srgbClr val="171717"/>
                </a:solidFill>
              </a:rPr>
              <a:t>Is</a:t>
            </a:r>
            <a:r>
              <a:rPr sz="4500" spc="-440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Java</a:t>
            </a:r>
            <a:r>
              <a:rPr sz="4500" spc="-445" dirty="0">
                <a:solidFill>
                  <a:srgbClr val="171717"/>
                </a:solidFill>
              </a:rPr>
              <a:t> </a:t>
            </a:r>
            <a:r>
              <a:rPr sz="4500" spc="-25" dirty="0">
                <a:solidFill>
                  <a:srgbClr val="171717"/>
                </a:solidFill>
              </a:rPr>
              <a:t>EE?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923F17-9078-5BC3-AE58-66F0EA5B6A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380" y="2504947"/>
            <a:ext cx="351409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Assemble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982344" marR="5080" indent="1350010" algn="r">
              <a:lnSpc>
                <a:spcPct val="161300"/>
              </a:lnSpc>
              <a:spcBef>
                <a:spcPts val="5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Archive Deployment Standard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format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Packaging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428973" y="1488211"/>
            <a:ext cx="5220970" cy="5220970"/>
            <a:chOff x="6428973" y="1488211"/>
            <a:chExt cx="5220970" cy="5220970"/>
          </a:xfrm>
        </p:grpSpPr>
        <p:sp>
          <p:nvSpPr>
            <p:cNvPr id="6" name="object 6"/>
            <p:cNvSpPr/>
            <p:nvPr/>
          </p:nvSpPr>
          <p:spPr>
            <a:xfrm>
              <a:off x="6441673" y="1500911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70" h="5195570">
                  <a:moveTo>
                    <a:pt x="2597727" y="0"/>
                  </a:moveTo>
                  <a:lnTo>
                    <a:pt x="2549471" y="439"/>
                  </a:lnTo>
                  <a:lnTo>
                    <a:pt x="2501429" y="1751"/>
                  </a:lnTo>
                  <a:lnTo>
                    <a:pt x="2453607" y="3930"/>
                  </a:lnTo>
                  <a:lnTo>
                    <a:pt x="2406014" y="6966"/>
                  </a:lnTo>
                  <a:lnTo>
                    <a:pt x="2358656" y="10854"/>
                  </a:lnTo>
                  <a:lnTo>
                    <a:pt x="2311543" y="15584"/>
                  </a:lnTo>
                  <a:lnTo>
                    <a:pt x="2264681" y="21150"/>
                  </a:lnTo>
                  <a:lnTo>
                    <a:pt x="2218078" y="27543"/>
                  </a:lnTo>
                  <a:lnTo>
                    <a:pt x="2171741" y="34757"/>
                  </a:lnTo>
                  <a:lnTo>
                    <a:pt x="2125678" y="42784"/>
                  </a:lnTo>
                  <a:lnTo>
                    <a:pt x="2079897" y="51616"/>
                  </a:lnTo>
                  <a:lnTo>
                    <a:pt x="2034405" y="61245"/>
                  </a:lnTo>
                  <a:lnTo>
                    <a:pt x="1989210" y="71664"/>
                  </a:lnTo>
                  <a:lnTo>
                    <a:pt x="1944319" y="82866"/>
                  </a:lnTo>
                  <a:lnTo>
                    <a:pt x="1899740" y="94842"/>
                  </a:lnTo>
                  <a:lnTo>
                    <a:pt x="1855481" y="107586"/>
                  </a:lnTo>
                  <a:lnTo>
                    <a:pt x="1811549" y="121089"/>
                  </a:lnTo>
                  <a:lnTo>
                    <a:pt x="1767952" y="135344"/>
                  </a:lnTo>
                  <a:lnTo>
                    <a:pt x="1724697" y="150344"/>
                  </a:lnTo>
                  <a:lnTo>
                    <a:pt x="1681792" y="166080"/>
                  </a:lnTo>
                  <a:lnTo>
                    <a:pt x="1639244" y="182546"/>
                  </a:lnTo>
                  <a:lnTo>
                    <a:pt x="1597062" y="199733"/>
                  </a:lnTo>
                  <a:lnTo>
                    <a:pt x="1555252" y="217634"/>
                  </a:lnTo>
                  <a:lnTo>
                    <a:pt x="1513823" y="236242"/>
                  </a:lnTo>
                  <a:lnTo>
                    <a:pt x="1472781" y="255549"/>
                  </a:lnTo>
                  <a:lnTo>
                    <a:pt x="1432135" y="275547"/>
                  </a:lnTo>
                  <a:lnTo>
                    <a:pt x="1391891" y="296229"/>
                  </a:lnTo>
                  <a:lnTo>
                    <a:pt x="1352059" y="317587"/>
                  </a:lnTo>
                  <a:lnTo>
                    <a:pt x="1312644" y="339613"/>
                  </a:lnTo>
                  <a:lnTo>
                    <a:pt x="1273656" y="362301"/>
                  </a:lnTo>
                  <a:lnTo>
                    <a:pt x="1235100" y="385642"/>
                  </a:lnTo>
                  <a:lnTo>
                    <a:pt x="1196986" y="409628"/>
                  </a:lnTo>
                  <a:lnTo>
                    <a:pt x="1159320" y="434253"/>
                  </a:lnTo>
                  <a:lnTo>
                    <a:pt x="1122111" y="459509"/>
                  </a:lnTo>
                  <a:lnTo>
                    <a:pt x="1085365" y="485387"/>
                  </a:lnTo>
                  <a:lnTo>
                    <a:pt x="1049090" y="511881"/>
                  </a:lnTo>
                  <a:lnTo>
                    <a:pt x="1013294" y="538983"/>
                  </a:lnTo>
                  <a:lnTo>
                    <a:pt x="977985" y="566685"/>
                  </a:lnTo>
                  <a:lnTo>
                    <a:pt x="943170" y="594980"/>
                  </a:lnTo>
                  <a:lnTo>
                    <a:pt x="908856" y="623859"/>
                  </a:lnTo>
                  <a:lnTo>
                    <a:pt x="875052" y="653317"/>
                  </a:lnTo>
                  <a:lnTo>
                    <a:pt x="841764" y="683344"/>
                  </a:lnTo>
                  <a:lnTo>
                    <a:pt x="809001" y="713934"/>
                  </a:lnTo>
                  <a:lnTo>
                    <a:pt x="776770" y="745078"/>
                  </a:lnTo>
                  <a:lnTo>
                    <a:pt x="745078" y="776770"/>
                  </a:lnTo>
                  <a:lnTo>
                    <a:pt x="713934" y="809001"/>
                  </a:lnTo>
                  <a:lnTo>
                    <a:pt x="683344" y="841764"/>
                  </a:lnTo>
                  <a:lnTo>
                    <a:pt x="653317" y="875052"/>
                  </a:lnTo>
                  <a:lnTo>
                    <a:pt x="623860" y="908856"/>
                  </a:lnTo>
                  <a:lnTo>
                    <a:pt x="594980" y="943169"/>
                  </a:lnTo>
                  <a:lnTo>
                    <a:pt x="566685" y="977985"/>
                  </a:lnTo>
                  <a:lnTo>
                    <a:pt x="538983" y="1013294"/>
                  </a:lnTo>
                  <a:lnTo>
                    <a:pt x="511881" y="1049090"/>
                  </a:lnTo>
                  <a:lnTo>
                    <a:pt x="485387" y="1085364"/>
                  </a:lnTo>
                  <a:lnTo>
                    <a:pt x="459509" y="1122110"/>
                  </a:lnTo>
                  <a:lnTo>
                    <a:pt x="434253" y="1159320"/>
                  </a:lnTo>
                  <a:lnTo>
                    <a:pt x="409628" y="1196986"/>
                  </a:lnTo>
                  <a:lnTo>
                    <a:pt x="385642" y="1235100"/>
                  </a:lnTo>
                  <a:lnTo>
                    <a:pt x="362301" y="1273655"/>
                  </a:lnTo>
                  <a:lnTo>
                    <a:pt x="339613" y="1312644"/>
                  </a:lnTo>
                  <a:lnTo>
                    <a:pt x="317587" y="1352058"/>
                  </a:lnTo>
                  <a:lnTo>
                    <a:pt x="296229" y="1391891"/>
                  </a:lnTo>
                  <a:lnTo>
                    <a:pt x="275547" y="1432134"/>
                  </a:lnTo>
                  <a:lnTo>
                    <a:pt x="255549" y="1472780"/>
                  </a:lnTo>
                  <a:lnTo>
                    <a:pt x="236242" y="1513822"/>
                  </a:lnTo>
                  <a:lnTo>
                    <a:pt x="217634" y="1555252"/>
                  </a:lnTo>
                  <a:lnTo>
                    <a:pt x="199733" y="1597061"/>
                  </a:lnTo>
                  <a:lnTo>
                    <a:pt x="182546" y="1639244"/>
                  </a:lnTo>
                  <a:lnTo>
                    <a:pt x="166080" y="1681791"/>
                  </a:lnTo>
                  <a:lnTo>
                    <a:pt x="150344" y="1724696"/>
                  </a:lnTo>
                  <a:lnTo>
                    <a:pt x="135344" y="1767951"/>
                  </a:lnTo>
                  <a:lnTo>
                    <a:pt x="121089" y="1811549"/>
                  </a:lnTo>
                  <a:lnTo>
                    <a:pt x="107586" y="1855481"/>
                  </a:lnTo>
                  <a:lnTo>
                    <a:pt x="94842" y="1899740"/>
                  </a:lnTo>
                  <a:lnTo>
                    <a:pt x="82866" y="1944318"/>
                  </a:lnTo>
                  <a:lnTo>
                    <a:pt x="71664" y="1989209"/>
                  </a:lnTo>
                  <a:lnTo>
                    <a:pt x="61245" y="2034404"/>
                  </a:lnTo>
                  <a:lnTo>
                    <a:pt x="51616" y="2079896"/>
                  </a:lnTo>
                  <a:lnTo>
                    <a:pt x="42784" y="2125677"/>
                  </a:lnTo>
                  <a:lnTo>
                    <a:pt x="34757" y="2171740"/>
                  </a:lnTo>
                  <a:lnTo>
                    <a:pt x="27543" y="2218077"/>
                  </a:lnTo>
                  <a:lnTo>
                    <a:pt x="21150" y="2264680"/>
                  </a:lnTo>
                  <a:lnTo>
                    <a:pt x="15584" y="2311542"/>
                  </a:lnTo>
                  <a:lnTo>
                    <a:pt x="10854" y="2358655"/>
                  </a:lnTo>
                  <a:lnTo>
                    <a:pt x="6966" y="2406012"/>
                  </a:lnTo>
                  <a:lnTo>
                    <a:pt x="3930" y="2453606"/>
                  </a:lnTo>
                  <a:lnTo>
                    <a:pt x="1751" y="2501427"/>
                  </a:lnTo>
                  <a:lnTo>
                    <a:pt x="439" y="2549470"/>
                  </a:lnTo>
                  <a:lnTo>
                    <a:pt x="0" y="2597726"/>
                  </a:lnTo>
                  <a:lnTo>
                    <a:pt x="439" y="2645982"/>
                  </a:lnTo>
                  <a:lnTo>
                    <a:pt x="1751" y="2694025"/>
                  </a:lnTo>
                  <a:lnTo>
                    <a:pt x="3930" y="2741846"/>
                  </a:lnTo>
                  <a:lnTo>
                    <a:pt x="6966" y="2789440"/>
                  </a:lnTo>
                  <a:lnTo>
                    <a:pt x="10854" y="2836797"/>
                  </a:lnTo>
                  <a:lnTo>
                    <a:pt x="15584" y="2883910"/>
                  </a:lnTo>
                  <a:lnTo>
                    <a:pt x="21150" y="2930772"/>
                  </a:lnTo>
                  <a:lnTo>
                    <a:pt x="27543" y="2977376"/>
                  </a:lnTo>
                  <a:lnTo>
                    <a:pt x="34757" y="3023712"/>
                  </a:lnTo>
                  <a:lnTo>
                    <a:pt x="42784" y="3069775"/>
                  </a:lnTo>
                  <a:lnTo>
                    <a:pt x="51616" y="3115556"/>
                  </a:lnTo>
                  <a:lnTo>
                    <a:pt x="61245" y="3161048"/>
                  </a:lnTo>
                  <a:lnTo>
                    <a:pt x="71664" y="3206243"/>
                  </a:lnTo>
                  <a:lnTo>
                    <a:pt x="82866" y="3251134"/>
                  </a:lnTo>
                  <a:lnTo>
                    <a:pt x="94842" y="3295713"/>
                  </a:lnTo>
                  <a:lnTo>
                    <a:pt x="107586" y="3339972"/>
                  </a:lnTo>
                  <a:lnTo>
                    <a:pt x="121089" y="3383904"/>
                  </a:lnTo>
                  <a:lnTo>
                    <a:pt x="135344" y="3427501"/>
                  </a:lnTo>
                  <a:lnTo>
                    <a:pt x="150344" y="3470756"/>
                  </a:lnTo>
                  <a:lnTo>
                    <a:pt x="166080" y="3513661"/>
                  </a:lnTo>
                  <a:lnTo>
                    <a:pt x="182546" y="3556208"/>
                  </a:lnTo>
                  <a:lnTo>
                    <a:pt x="199733" y="3598391"/>
                  </a:lnTo>
                  <a:lnTo>
                    <a:pt x="217634" y="3640201"/>
                  </a:lnTo>
                  <a:lnTo>
                    <a:pt x="236242" y="3681630"/>
                  </a:lnTo>
                  <a:lnTo>
                    <a:pt x="255549" y="3722672"/>
                  </a:lnTo>
                  <a:lnTo>
                    <a:pt x="275547" y="3763318"/>
                  </a:lnTo>
                  <a:lnTo>
                    <a:pt x="296229" y="3803561"/>
                  </a:lnTo>
                  <a:lnTo>
                    <a:pt x="317587" y="3843394"/>
                  </a:lnTo>
                  <a:lnTo>
                    <a:pt x="339613" y="3882808"/>
                  </a:lnTo>
                  <a:lnTo>
                    <a:pt x="362301" y="3921797"/>
                  </a:lnTo>
                  <a:lnTo>
                    <a:pt x="385642" y="3960352"/>
                  </a:lnTo>
                  <a:lnTo>
                    <a:pt x="409628" y="3998466"/>
                  </a:lnTo>
                  <a:lnTo>
                    <a:pt x="434253" y="4036132"/>
                  </a:lnTo>
                  <a:lnTo>
                    <a:pt x="459509" y="4073342"/>
                  </a:lnTo>
                  <a:lnTo>
                    <a:pt x="485387" y="4110088"/>
                  </a:lnTo>
                  <a:lnTo>
                    <a:pt x="511881" y="4146363"/>
                  </a:lnTo>
                  <a:lnTo>
                    <a:pt x="538983" y="4182158"/>
                  </a:lnTo>
                  <a:lnTo>
                    <a:pt x="566685" y="4217468"/>
                  </a:lnTo>
                  <a:lnTo>
                    <a:pt x="594980" y="4252283"/>
                  </a:lnTo>
                  <a:lnTo>
                    <a:pt x="623860" y="4286596"/>
                  </a:lnTo>
                  <a:lnTo>
                    <a:pt x="653317" y="4320401"/>
                  </a:lnTo>
                  <a:lnTo>
                    <a:pt x="683344" y="4353688"/>
                  </a:lnTo>
                  <a:lnTo>
                    <a:pt x="713934" y="4386451"/>
                  </a:lnTo>
                  <a:lnTo>
                    <a:pt x="745078" y="4418683"/>
                  </a:lnTo>
                  <a:lnTo>
                    <a:pt x="776770" y="4450374"/>
                  </a:lnTo>
                  <a:lnTo>
                    <a:pt x="809001" y="4481519"/>
                  </a:lnTo>
                  <a:lnTo>
                    <a:pt x="841764" y="4512108"/>
                  </a:lnTo>
                  <a:lnTo>
                    <a:pt x="875052" y="4542135"/>
                  </a:lnTo>
                  <a:lnTo>
                    <a:pt x="908856" y="4571593"/>
                  </a:lnTo>
                  <a:lnTo>
                    <a:pt x="943170" y="4600473"/>
                  </a:lnTo>
                  <a:lnTo>
                    <a:pt x="977985" y="4628767"/>
                  </a:lnTo>
                  <a:lnTo>
                    <a:pt x="1013294" y="4656470"/>
                  </a:lnTo>
                  <a:lnTo>
                    <a:pt x="1049090" y="4683571"/>
                  </a:lnTo>
                  <a:lnTo>
                    <a:pt x="1085365" y="4710065"/>
                  </a:lnTo>
                  <a:lnTo>
                    <a:pt x="1122111" y="4735944"/>
                  </a:lnTo>
                  <a:lnTo>
                    <a:pt x="1159320" y="4761199"/>
                  </a:lnTo>
                  <a:lnTo>
                    <a:pt x="1196986" y="4785824"/>
                  </a:lnTo>
                  <a:lnTo>
                    <a:pt x="1235100" y="4809811"/>
                  </a:lnTo>
                  <a:lnTo>
                    <a:pt x="1273656" y="4833152"/>
                  </a:lnTo>
                  <a:lnTo>
                    <a:pt x="1312644" y="4855839"/>
                  </a:lnTo>
                  <a:lnTo>
                    <a:pt x="1352059" y="4877866"/>
                  </a:lnTo>
                  <a:lnTo>
                    <a:pt x="1391891" y="4899223"/>
                  </a:lnTo>
                  <a:lnTo>
                    <a:pt x="1432135" y="4919905"/>
                  </a:lnTo>
                  <a:lnTo>
                    <a:pt x="1472781" y="4939903"/>
                  </a:lnTo>
                  <a:lnTo>
                    <a:pt x="1513823" y="4959210"/>
                  </a:lnTo>
                  <a:lnTo>
                    <a:pt x="1555252" y="4977818"/>
                  </a:lnTo>
                  <a:lnTo>
                    <a:pt x="1597062" y="4995719"/>
                  </a:lnTo>
                  <a:lnTo>
                    <a:pt x="1639244" y="5012907"/>
                  </a:lnTo>
                  <a:lnTo>
                    <a:pt x="1681792" y="5029372"/>
                  </a:lnTo>
                  <a:lnTo>
                    <a:pt x="1724697" y="5045109"/>
                  </a:lnTo>
                  <a:lnTo>
                    <a:pt x="1767952" y="5060108"/>
                  </a:lnTo>
                  <a:lnTo>
                    <a:pt x="1811549" y="5074363"/>
                  </a:lnTo>
                  <a:lnTo>
                    <a:pt x="1855481" y="5087867"/>
                  </a:lnTo>
                  <a:lnTo>
                    <a:pt x="1899740" y="5100610"/>
                  </a:lnTo>
                  <a:lnTo>
                    <a:pt x="1944319" y="5112586"/>
                  </a:lnTo>
                  <a:lnTo>
                    <a:pt x="1989210" y="5123788"/>
                  </a:lnTo>
                  <a:lnTo>
                    <a:pt x="2034405" y="5134207"/>
                  </a:lnTo>
                  <a:lnTo>
                    <a:pt x="2079897" y="5143837"/>
                  </a:lnTo>
                  <a:lnTo>
                    <a:pt x="2125678" y="5152668"/>
                  </a:lnTo>
                  <a:lnTo>
                    <a:pt x="2171741" y="5160695"/>
                  </a:lnTo>
                  <a:lnTo>
                    <a:pt x="2218078" y="5167909"/>
                  </a:lnTo>
                  <a:lnTo>
                    <a:pt x="2264681" y="5174303"/>
                  </a:lnTo>
                  <a:lnTo>
                    <a:pt x="2311543" y="5179868"/>
                  </a:lnTo>
                  <a:lnTo>
                    <a:pt x="2358656" y="5184599"/>
                  </a:lnTo>
                  <a:lnTo>
                    <a:pt x="2406014" y="5188486"/>
                  </a:lnTo>
                  <a:lnTo>
                    <a:pt x="2453607" y="5191523"/>
                  </a:lnTo>
                  <a:lnTo>
                    <a:pt x="2501429" y="5193701"/>
                  </a:lnTo>
                  <a:lnTo>
                    <a:pt x="2549471" y="5195014"/>
                  </a:lnTo>
                  <a:lnTo>
                    <a:pt x="2597727" y="5195453"/>
                  </a:lnTo>
                  <a:lnTo>
                    <a:pt x="2645983" y="5195014"/>
                  </a:lnTo>
                  <a:lnTo>
                    <a:pt x="2694026" y="5193701"/>
                  </a:lnTo>
                  <a:lnTo>
                    <a:pt x="2741848" y="5191523"/>
                  </a:lnTo>
                  <a:lnTo>
                    <a:pt x="2789441" y="5188486"/>
                  </a:lnTo>
                  <a:lnTo>
                    <a:pt x="2836798" y="5184599"/>
                  </a:lnTo>
                  <a:lnTo>
                    <a:pt x="2883911" y="5179868"/>
                  </a:lnTo>
                  <a:lnTo>
                    <a:pt x="2930774" y="5174303"/>
                  </a:lnTo>
                  <a:lnTo>
                    <a:pt x="2977377" y="5167909"/>
                  </a:lnTo>
                  <a:lnTo>
                    <a:pt x="3023714" y="5160695"/>
                  </a:lnTo>
                  <a:lnTo>
                    <a:pt x="3069776" y="5152668"/>
                  </a:lnTo>
                  <a:lnTo>
                    <a:pt x="3115557" y="5143837"/>
                  </a:lnTo>
                  <a:lnTo>
                    <a:pt x="3161049" y="5134207"/>
                  </a:lnTo>
                  <a:lnTo>
                    <a:pt x="3206244" y="5123788"/>
                  </a:lnTo>
                  <a:lnTo>
                    <a:pt x="3251135" y="5112586"/>
                  </a:lnTo>
                  <a:lnTo>
                    <a:pt x="3295714" y="5100610"/>
                  </a:lnTo>
                  <a:lnTo>
                    <a:pt x="3339973" y="5087867"/>
                  </a:lnTo>
                  <a:lnTo>
                    <a:pt x="3383905" y="5074363"/>
                  </a:lnTo>
                  <a:lnTo>
                    <a:pt x="3427502" y="5060108"/>
                  </a:lnTo>
                  <a:lnTo>
                    <a:pt x="3470757" y="5045109"/>
                  </a:lnTo>
                  <a:lnTo>
                    <a:pt x="3513662" y="5029372"/>
                  </a:lnTo>
                  <a:lnTo>
                    <a:pt x="3556210" y="5012907"/>
                  </a:lnTo>
                  <a:lnTo>
                    <a:pt x="3598392" y="4995719"/>
                  </a:lnTo>
                  <a:lnTo>
                    <a:pt x="3640202" y="4977818"/>
                  </a:lnTo>
                  <a:lnTo>
                    <a:pt x="3681631" y="4959210"/>
                  </a:lnTo>
                  <a:lnTo>
                    <a:pt x="3722673" y="4939903"/>
                  </a:lnTo>
                  <a:lnTo>
                    <a:pt x="3763319" y="4919905"/>
                  </a:lnTo>
                  <a:lnTo>
                    <a:pt x="3803562" y="4899223"/>
                  </a:lnTo>
                  <a:lnTo>
                    <a:pt x="3843395" y="4877866"/>
                  </a:lnTo>
                  <a:lnTo>
                    <a:pt x="3882809" y="4855839"/>
                  </a:lnTo>
                  <a:lnTo>
                    <a:pt x="3921798" y="4833152"/>
                  </a:lnTo>
                  <a:lnTo>
                    <a:pt x="3960353" y="4809811"/>
                  </a:lnTo>
                  <a:lnTo>
                    <a:pt x="3998468" y="4785824"/>
                  </a:lnTo>
                  <a:lnTo>
                    <a:pt x="4036133" y="4761199"/>
                  </a:lnTo>
                  <a:lnTo>
                    <a:pt x="4073343" y="4735944"/>
                  </a:lnTo>
                  <a:lnTo>
                    <a:pt x="4110089" y="4710065"/>
                  </a:lnTo>
                  <a:lnTo>
                    <a:pt x="4146364" y="4683571"/>
                  </a:lnTo>
                  <a:lnTo>
                    <a:pt x="4182159" y="4656470"/>
                  </a:lnTo>
                  <a:lnTo>
                    <a:pt x="4217469" y="4628767"/>
                  </a:lnTo>
                  <a:lnTo>
                    <a:pt x="4252284" y="4600473"/>
                  </a:lnTo>
                  <a:lnTo>
                    <a:pt x="4286598" y="4571593"/>
                  </a:lnTo>
                  <a:lnTo>
                    <a:pt x="4320402" y="4542135"/>
                  </a:lnTo>
                  <a:lnTo>
                    <a:pt x="4353689" y="4512108"/>
                  </a:lnTo>
                  <a:lnTo>
                    <a:pt x="4386453" y="4481519"/>
                  </a:lnTo>
                  <a:lnTo>
                    <a:pt x="4418684" y="4450374"/>
                  </a:lnTo>
                  <a:lnTo>
                    <a:pt x="4450375" y="4418683"/>
                  </a:lnTo>
                  <a:lnTo>
                    <a:pt x="4481520" y="4386451"/>
                  </a:lnTo>
                  <a:lnTo>
                    <a:pt x="4512109" y="4353688"/>
                  </a:lnTo>
                  <a:lnTo>
                    <a:pt x="4542137" y="4320401"/>
                  </a:lnTo>
                  <a:lnTo>
                    <a:pt x="4571594" y="4286596"/>
                  </a:lnTo>
                  <a:lnTo>
                    <a:pt x="4600474" y="4252283"/>
                  </a:lnTo>
                  <a:lnTo>
                    <a:pt x="4628769" y="4217468"/>
                  </a:lnTo>
                  <a:lnTo>
                    <a:pt x="4656471" y="4182158"/>
                  </a:lnTo>
                  <a:lnTo>
                    <a:pt x="4683572" y="4146363"/>
                  </a:lnTo>
                  <a:lnTo>
                    <a:pt x="4710066" y="4110088"/>
                  </a:lnTo>
                  <a:lnTo>
                    <a:pt x="4735945" y="4073342"/>
                  </a:lnTo>
                  <a:lnTo>
                    <a:pt x="4761200" y="4036132"/>
                  </a:lnTo>
                  <a:lnTo>
                    <a:pt x="4785825" y="3998466"/>
                  </a:lnTo>
                  <a:lnTo>
                    <a:pt x="4809812" y="3960352"/>
                  </a:lnTo>
                  <a:lnTo>
                    <a:pt x="4833153" y="3921797"/>
                  </a:lnTo>
                  <a:lnTo>
                    <a:pt x="4855840" y="3882808"/>
                  </a:lnTo>
                  <a:lnTo>
                    <a:pt x="4877867" y="3843394"/>
                  </a:lnTo>
                  <a:lnTo>
                    <a:pt x="4899225" y="3803561"/>
                  </a:lnTo>
                  <a:lnTo>
                    <a:pt x="4919906" y="3763318"/>
                  </a:lnTo>
                  <a:lnTo>
                    <a:pt x="4939904" y="3722672"/>
                  </a:lnTo>
                  <a:lnTo>
                    <a:pt x="4959211" y="3681630"/>
                  </a:lnTo>
                  <a:lnTo>
                    <a:pt x="4977819" y="3640201"/>
                  </a:lnTo>
                  <a:lnTo>
                    <a:pt x="4995720" y="3598391"/>
                  </a:lnTo>
                  <a:lnTo>
                    <a:pt x="5012908" y="3556208"/>
                  </a:lnTo>
                  <a:lnTo>
                    <a:pt x="5029373" y="3513661"/>
                  </a:lnTo>
                  <a:lnTo>
                    <a:pt x="5045110" y="3470756"/>
                  </a:lnTo>
                  <a:lnTo>
                    <a:pt x="5060109" y="3427501"/>
                  </a:lnTo>
                  <a:lnTo>
                    <a:pt x="5074364" y="3383904"/>
                  </a:lnTo>
                  <a:lnTo>
                    <a:pt x="5087868" y="3339972"/>
                  </a:lnTo>
                  <a:lnTo>
                    <a:pt x="5100611" y="3295713"/>
                  </a:lnTo>
                  <a:lnTo>
                    <a:pt x="5112587" y="3251134"/>
                  </a:lnTo>
                  <a:lnTo>
                    <a:pt x="5123789" y="3206243"/>
                  </a:lnTo>
                  <a:lnTo>
                    <a:pt x="5134208" y="3161048"/>
                  </a:lnTo>
                  <a:lnTo>
                    <a:pt x="5143838" y="3115556"/>
                  </a:lnTo>
                  <a:lnTo>
                    <a:pt x="5152669" y="3069775"/>
                  </a:lnTo>
                  <a:lnTo>
                    <a:pt x="5160696" y="3023712"/>
                  </a:lnTo>
                  <a:lnTo>
                    <a:pt x="5167910" y="2977376"/>
                  </a:lnTo>
                  <a:lnTo>
                    <a:pt x="5174304" y="2930772"/>
                  </a:lnTo>
                  <a:lnTo>
                    <a:pt x="5179869" y="2883910"/>
                  </a:lnTo>
                  <a:lnTo>
                    <a:pt x="5184600" y="2836797"/>
                  </a:lnTo>
                  <a:lnTo>
                    <a:pt x="5188487" y="2789440"/>
                  </a:lnTo>
                  <a:lnTo>
                    <a:pt x="5191524" y="2741846"/>
                  </a:lnTo>
                  <a:lnTo>
                    <a:pt x="5193702" y="2694025"/>
                  </a:lnTo>
                  <a:lnTo>
                    <a:pt x="5195015" y="2645982"/>
                  </a:lnTo>
                  <a:lnTo>
                    <a:pt x="5195454" y="2597726"/>
                  </a:lnTo>
                  <a:lnTo>
                    <a:pt x="5195015" y="2549470"/>
                  </a:lnTo>
                  <a:lnTo>
                    <a:pt x="5193702" y="2501427"/>
                  </a:lnTo>
                  <a:lnTo>
                    <a:pt x="5191524" y="2453606"/>
                  </a:lnTo>
                  <a:lnTo>
                    <a:pt x="5188487" y="2406012"/>
                  </a:lnTo>
                  <a:lnTo>
                    <a:pt x="5184600" y="2358655"/>
                  </a:lnTo>
                  <a:lnTo>
                    <a:pt x="5179869" y="2311542"/>
                  </a:lnTo>
                  <a:lnTo>
                    <a:pt x="5174304" y="2264680"/>
                  </a:lnTo>
                  <a:lnTo>
                    <a:pt x="5167910" y="2218077"/>
                  </a:lnTo>
                  <a:lnTo>
                    <a:pt x="5160696" y="2171740"/>
                  </a:lnTo>
                  <a:lnTo>
                    <a:pt x="5152669" y="2125677"/>
                  </a:lnTo>
                  <a:lnTo>
                    <a:pt x="5143838" y="2079896"/>
                  </a:lnTo>
                  <a:lnTo>
                    <a:pt x="5134208" y="2034404"/>
                  </a:lnTo>
                  <a:lnTo>
                    <a:pt x="5123789" y="1989209"/>
                  </a:lnTo>
                  <a:lnTo>
                    <a:pt x="5112587" y="1944318"/>
                  </a:lnTo>
                  <a:lnTo>
                    <a:pt x="5100611" y="1899740"/>
                  </a:lnTo>
                  <a:lnTo>
                    <a:pt x="5087868" y="1855481"/>
                  </a:lnTo>
                  <a:lnTo>
                    <a:pt x="5074364" y="1811549"/>
                  </a:lnTo>
                  <a:lnTo>
                    <a:pt x="5060109" y="1767951"/>
                  </a:lnTo>
                  <a:lnTo>
                    <a:pt x="5045110" y="1724696"/>
                  </a:lnTo>
                  <a:lnTo>
                    <a:pt x="5029373" y="1681791"/>
                  </a:lnTo>
                  <a:lnTo>
                    <a:pt x="5012908" y="1639244"/>
                  </a:lnTo>
                  <a:lnTo>
                    <a:pt x="4995720" y="1597061"/>
                  </a:lnTo>
                  <a:lnTo>
                    <a:pt x="4977819" y="1555252"/>
                  </a:lnTo>
                  <a:lnTo>
                    <a:pt x="4959211" y="1513822"/>
                  </a:lnTo>
                  <a:lnTo>
                    <a:pt x="4939904" y="1472780"/>
                  </a:lnTo>
                  <a:lnTo>
                    <a:pt x="4919906" y="1432134"/>
                  </a:lnTo>
                  <a:lnTo>
                    <a:pt x="4899225" y="1391891"/>
                  </a:lnTo>
                  <a:lnTo>
                    <a:pt x="4877867" y="1352058"/>
                  </a:lnTo>
                  <a:lnTo>
                    <a:pt x="4855840" y="1312644"/>
                  </a:lnTo>
                  <a:lnTo>
                    <a:pt x="4833153" y="1273655"/>
                  </a:lnTo>
                  <a:lnTo>
                    <a:pt x="4809812" y="1235100"/>
                  </a:lnTo>
                  <a:lnTo>
                    <a:pt x="4785825" y="1196986"/>
                  </a:lnTo>
                  <a:lnTo>
                    <a:pt x="4761200" y="1159320"/>
                  </a:lnTo>
                  <a:lnTo>
                    <a:pt x="4735945" y="1122110"/>
                  </a:lnTo>
                  <a:lnTo>
                    <a:pt x="4710066" y="1085364"/>
                  </a:lnTo>
                  <a:lnTo>
                    <a:pt x="4683572" y="1049090"/>
                  </a:lnTo>
                  <a:lnTo>
                    <a:pt x="4656471" y="1013294"/>
                  </a:lnTo>
                  <a:lnTo>
                    <a:pt x="4628769" y="977985"/>
                  </a:lnTo>
                  <a:lnTo>
                    <a:pt x="4600474" y="943169"/>
                  </a:lnTo>
                  <a:lnTo>
                    <a:pt x="4571594" y="908856"/>
                  </a:lnTo>
                  <a:lnTo>
                    <a:pt x="4542137" y="875052"/>
                  </a:lnTo>
                  <a:lnTo>
                    <a:pt x="4512109" y="841764"/>
                  </a:lnTo>
                  <a:lnTo>
                    <a:pt x="4481520" y="809001"/>
                  </a:lnTo>
                  <a:lnTo>
                    <a:pt x="4450375" y="776770"/>
                  </a:lnTo>
                  <a:lnTo>
                    <a:pt x="4418684" y="745078"/>
                  </a:lnTo>
                  <a:lnTo>
                    <a:pt x="4386453" y="713934"/>
                  </a:lnTo>
                  <a:lnTo>
                    <a:pt x="4353689" y="683344"/>
                  </a:lnTo>
                  <a:lnTo>
                    <a:pt x="4320402" y="653317"/>
                  </a:lnTo>
                  <a:lnTo>
                    <a:pt x="4286598" y="623859"/>
                  </a:lnTo>
                  <a:lnTo>
                    <a:pt x="4252284" y="594980"/>
                  </a:lnTo>
                  <a:lnTo>
                    <a:pt x="4217469" y="566685"/>
                  </a:lnTo>
                  <a:lnTo>
                    <a:pt x="4182159" y="538983"/>
                  </a:lnTo>
                  <a:lnTo>
                    <a:pt x="4146364" y="511881"/>
                  </a:lnTo>
                  <a:lnTo>
                    <a:pt x="4110089" y="485387"/>
                  </a:lnTo>
                  <a:lnTo>
                    <a:pt x="4073343" y="459509"/>
                  </a:lnTo>
                  <a:lnTo>
                    <a:pt x="4036133" y="434253"/>
                  </a:lnTo>
                  <a:lnTo>
                    <a:pt x="3998468" y="409628"/>
                  </a:lnTo>
                  <a:lnTo>
                    <a:pt x="3960353" y="385642"/>
                  </a:lnTo>
                  <a:lnTo>
                    <a:pt x="3921798" y="362301"/>
                  </a:lnTo>
                  <a:lnTo>
                    <a:pt x="3882809" y="339613"/>
                  </a:lnTo>
                  <a:lnTo>
                    <a:pt x="3843395" y="317587"/>
                  </a:lnTo>
                  <a:lnTo>
                    <a:pt x="3803562" y="296229"/>
                  </a:lnTo>
                  <a:lnTo>
                    <a:pt x="3763319" y="275547"/>
                  </a:lnTo>
                  <a:lnTo>
                    <a:pt x="3722673" y="255549"/>
                  </a:lnTo>
                  <a:lnTo>
                    <a:pt x="3681631" y="236242"/>
                  </a:lnTo>
                  <a:lnTo>
                    <a:pt x="3640202" y="217634"/>
                  </a:lnTo>
                  <a:lnTo>
                    <a:pt x="3598392" y="199733"/>
                  </a:lnTo>
                  <a:lnTo>
                    <a:pt x="3556210" y="182546"/>
                  </a:lnTo>
                  <a:lnTo>
                    <a:pt x="3513662" y="166080"/>
                  </a:lnTo>
                  <a:lnTo>
                    <a:pt x="3470757" y="150344"/>
                  </a:lnTo>
                  <a:lnTo>
                    <a:pt x="3427502" y="135344"/>
                  </a:lnTo>
                  <a:lnTo>
                    <a:pt x="3383905" y="121089"/>
                  </a:lnTo>
                  <a:lnTo>
                    <a:pt x="3339973" y="107586"/>
                  </a:lnTo>
                  <a:lnTo>
                    <a:pt x="3295714" y="94842"/>
                  </a:lnTo>
                  <a:lnTo>
                    <a:pt x="3251135" y="82866"/>
                  </a:lnTo>
                  <a:lnTo>
                    <a:pt x="3206244" y="71664"/>
                  </a:lnTo>
                  <a:lnTo>
                    <a:pt x="3161049" y="61245"/>
                  </a:lnTo>
                  <a:lnTo>
                    <a:pt x="3115557" y="51616"/>
                  </a:lnTo>
                  <a:lnTo>
                    <a:pt x="3069776" y="42784"/>
                  </a:lnTo>
                  <a:lnTo>
                    <a:pt x="3023714" y="34757"/>
                  </a:lnTo>
                  <a:lnTo>
                    <a:pt x="2977377" y="27543"/>
                  </a:lnTo>
                  <a:lnTo>
                    <a:pt x="2930774" y="21150"/>
                  </a:lnTo>
                  <a:lnTo>
                    <a:pt x="2883911" y="15584"/>
                  </a:lnTo>
                  <a:lnTo>
                    <a:pt x="2836798" y="10854"/>
                  </a:lnTo>
                  <a:lnTo>
                    <a:pt x="2789441" y="6966"/>
                  </a:lnTo>
                  <a:lnTo>
                    <a:pt x="2741848" y="3930"/>
                  </a:lnTo>
                  <a:lnTo>
                    <a:pt x="2694026" y="1751"/>
                  </a:lnTo>
                  <a:lnTo>
                    <a:pt x="2645983" y="439"/>
                  </a:lnTo>
                  <a:lnTo>
                    <a:pt x="259772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1673" y="1500911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70" h="5195570">
                  <a:moveTo>
                    <a:pt x="0" y="2597727"/>
                  </a:moveTo>
                  <a:lnTo>
                    <a:pt x="439" y="2549471"/>
                  </a:lnTo>
                  <a:lnTo>
                    <a:pt x="1751" y="2501428"/>
                  </a:lnTo>
                  <a:lnTo>
                    <a:pt x="3930" y="2453606"/>
                  </a:lnTo>
                  <a:lnTo>
                    <a:pt x="6966" y="2406013"/>
                  </a:lnTo>
                  <a:lnTo>
                    <a:pt x="10854" y="2358656"/>
                  </a:lnTo>
                  <a:lnTo>
                    <a:pt x="15584" y="2311542"/>
                  </a:lnTo>
                  <a:lnTo>
                    <a:pt x="21150" y="2264680"/>
                  </a:lnTo>
                  <a:lnTo>
                    <a:pt x="27543" y="2218077"/>
                  </a:lnTo>
                  <a:lnTo>
                    <a:pt x="34757" y="2171740"/>
                  </a:lnTo>
                  <a:lnTo>
                    <a:pt x="42784" y="2125678"/>
                  </a:lnTo>
                  <a:lnTo>
                    <a:pt x="51616" y="2079896"/>
                  </a:lnTo>
                  <a:lnTo>
                    <a:pt x="61245" y="2034404"/>
                  </a:lnTo>
                  <a:lnTo>
                    <a:pt x="71664" y="1989209"/>
                  </a:lnTo>
                  <a:lnTo>
                    <a:pt x="82866" y="1944319"/>
                  </a:lnTo>
                  <a:lnTo>
                    <a:pt x="94842" y="1899740"/>
                  </a:lnTo>
                  <a:lnTo>
                    <a:pt x="107586" y="1855481"/>
                  </a:lnTo>
                  <a:lnTo>
                    <a:pt x="121089" y="1811549"/>
                  </a:lnTo>
                  <a:lnTo>
                    <a:pt x="135344" y="1767952"/>
                  </a:lnTo>
                  <a:lnTo>
                    <a:pt x="150344" y="1724697"/>
                  </a:lnTo>
                  <a:lnTo>
                    <a:pt x="166080" y="1681792"/>
                  </a:lnTo>
                  <a:lnTo>
                    <a:pt x="182546" y="1639244"/>
                  </a:lnTo>
                  <a:lnTo>
                    <a:pt x="199733" y="1597062"/>
                  </a:lnTo>
                  <a:lnTo>
                    <a:pt x="217634" y="1555252"/>
                  </a:lnTo>
                  <a:lnTo>
                    <a:pt x="236242" y="1513822"/>
                  </a:lnTo>
                  <a:lnTo>
                    <a:pt x="255549" y="1472781"/>
                  </a:lnTo>
                  <a:lnTo>
                    <a:pt x="275547" y="1432134"/>
                  </a:lnTo>
                  <a:lnTo>
                    <a:pt x="296229" y="1391891"/>
                  </a:lnTo>
                  <a:lnTo>
                    <a:pt x="317587" y="1352059"/>
                  </a:lnTo>
                  <a:lnTo>
                    <a:pt x="339613" y="1312644"/>
                  </a:lnTo>
                  <a:lnTo>
                    <a:pt x="362301" y="1273656"/>
                  </a:lnTo>
                  <a:lnTo>
                    <a:pt x="385642" y="1235100"/>
                  </a:lnTo>
                  <a:lnTo>
                    <a:pt x="409628" y="1196986"/>
                  </a:lnTo>
                  <a:lnTo>
                    <a:pt x="434253" y="1159320"/>
                  </a:lnTo>
                  <a:lnTo>
                    <a:pt x="459509" y="1122110"/>
                  </a:lnTo>
                  <a:lnTo>
                    <a:pt x="485387" y="1085365"/>
                  </a:lnTo>
                  <a:lnTo>
                    <a:pt x="511881" y="1049090"/>
                  </a:lnTo>
                  <a:lnTo>
                    <a:pt x="538983" y="1013294"/>
                  </a:lnTo>
                  <a:lnTo>
                    <a:pt x="566685" y="977985"/>
                  </a:lnTo>
                  <a:lnTo>
                    <a:pt x="594980" y="943170"/>
                  </a:lnTo>
                  <a:lnTo>
                    <a:pt x="623860" y="908856"/>
                  </a:lnTo>
                  <a:lnTo>
                    <a:pt x="653317" y="875052"/>
                  </a:lnTo>
                  <a:lnTo>
                    <a:pt x="683344" y="841764"/>
                  </a:lnTo>
                  <a:lnTo>
                    <a:pt x="713934" y="809001"/>
                  </a:lnTo>
                  <a:lnTo>
                    <a:pt x="745078" y="776770"/>
                  </a:lnTo>
                  <a:lnTo>
                    <a:pt x="776770" y="745078"/>
                  </a:lnTo>
                  <a:lnTo>
                    <a:pt x="809001" y="713934"/>
                  </a:lnTo>
                  <a:lnTo>
                    <a:pt x="841764" y="683344"/>
                  </a:lnTo>
                  <a:lnTo>
                    <a:pt x="875052" y="653317"/>
                  </a:lnTo>
                  <a:lnTo>
                    <a:pt x="908856" y="623860"/>
                  </a:lnTo>
                  <a:lnTo>
                    <a:pt x="943170" y="594980"/>
                  </a:lnTo>
                  <a:lnTo>
                    <a:pt x="977985" y="566685"/>
                  </a:lnTo>
                  <a:lnTo>
                    <a:pt x="1013294" y="538983"/>
                  </a:lnTo>
                  <a:lnTo>
                    <a:pt x="1049090" y="511881"/>
                  </a:lnTo>
                  <a:lnTo>
                    <a:pt x="1085365" y="485387"/>
                  </a:lnTo>
                  <a:lnTo>
                    <a:pt x="1122110" y="459509"/>
                  </a:lnTo>
                  <a:lnTo>
                    <a:pt x="1159320" y="434253"/>
                  </a:lnTo>
                  <a:lnTo>
                    <a:pt x="1196986" y="409628"/>
                  </a:lnTo>
                  <a:lnTo>
                    <a:pt x="1235100" y="385642"/>
                  </a:lnTo>
                  <a:lnTo>
                    <a:pt x="1273656" y="362301"/>
                  </a:lnTo>
                  <a:lnTo>
                    <a:pt x="1312644" y="339613"/>
                  </a:lnTo>
                  <a:lnTo>
                    <a:pt x="1352059" y="317587"/>
                  </a:lnTo>
                  <a:lnTo>
                    <a:pt x="1391891" y="296229"/>
                  </a:lnTo>
                  <a:lnTo>
                    <a:pt x="1432134" y="275547"/>
                  </a:lnTo>
                  <a:lnTo>
                    <a:pt x="1472781" y="255549"/>
                  </a:lnTo>
                  <a:lnTo>
                    <a:pt x="1513822" y="236242"/>
                  </a:lnTo>
                  <a:lnTo>
                    <a:pt x="1555252" y="217634"/>
                  </a:lnTo>
                  <a:lnTo>
                    <a:pt x="1597062" y="199733"/>
                  </a:lnTo>
                  <a:lnTo>
                    <a:pt x="1639244" y="182546"/>
                  </a:lnTo>
                  <a:lnTo>
                    <a:pt x="1681792" y="166080"/>
                  </a:lnTo>
                  <a:lnTo>
                    <a:pt x="1724697" y="150344"/>
                  </a:lnTo>
                  <a:lnTo>
                    <a:pt x="1767952" y="135344"/>
                  </a:lnTo>
                  <a:lnTo>
                    <a:pt x="1811549" y="121089"/>
                  </a:lnTo>
                  <a:lnTo>
                    <a:pt x="1855481" y="107586"/>
                  </a:lnTo>
                  <a:lnTo>
                    <a:pt x="1899740" y="94842"/>
                  </a:lnTo>
                  <a:lnTo>
                    <a:pt x="1944319" y="82866"/>
                  </a:lnTo>
                  <a:lnTo>
                    <a:pt x="1989209" y="71664"/>
                  </a:lnTo>
                  <a:lnTo>
                    <a:pt x="2034404" y="61245"/>
                  </a:lnTo>
                  <a:lnTo>
                    <a:pt x="2079896" y="51616"/>
                  </a:lnTo>
                  <a:lnTo>
                    <a:pt x="2125678" y="42784"/>
                  </a:lnTo>
                  <a:lnTo>
                    <a:pt x="2171740" y="34757"/>
                  </a:lnTo>
                  <a:lnTo>
                    <a:pt x="2218077" y="27543"/>
                  </a:lnTo>
                  <a:lnTo>
                    <a:pt x="2264680" y="21150"/>
                  </a:lnTo>
                  <a:lnTo>
                    <a:pt x="2311542" y="15584"/>
                  </a:lnTo>
                  <a:lnTo>
                    <a:pt x="2358656" y="10854"/>
                  </a:lnTo>
                  <a:lnTo>
                    <a:pt x="2406013" y="6966"/>
                  </a:lnTo>
                  <a:lnTo>
                    <a:pt x="2453606" y="3930"/>
                  </a:lnTo>
                  <a:lnTo>
                    <a:pt x="2501428" y="1751"/>
                  </a:lnTo>
                  <a:lnTo>
                    <a:pt x="2549471" y="439"/>
                  </a:lnTo>
                  <a:lnTo>
                    <a:pt x="2597727" y="0"/>
                  </a:lnTo>
                  <a:lnTo>
                    <a:pt x="2645983" y="439"/>
                  </a:lnTo>
                  <a:lnTo>
                    <a:pt x="2694025" y="1751"/>
                  </a:lnTo>
                  <a:lnTo>
                    <a:pt x="2741847" y="3930"/>
                  </a:lnTo>
                  <a:lnTo>
                    <a:pt x="2789440" y="6966"/>
                  </a:lnTo>
                  <a:lnTo>
                    <a:pt x="2836797" y="10854"/>
                  </a:lnTo>
                  <a:lnTo>
                    <a:pt x="2883911" y="15584"/>
                  </a:lnTo>
                  <a:lnTo>
                    <a:pt x="2930773" y="21150"/>
                  </a:lnTo>
                  <a:lnTo>
                    <a:pt x="2977376" y="27543"/>
                  </a:lnTo>
                  <a:lnTo>
                    <a:pt x="3023713" y="34757"/>
                  </a:lnTo>
                  <a:lnTo>
                    <a:pt x="3069776" y="42784"/>
                  </a:lnTo>
                  <a:lnTo>
                    <a:pt x="3115557" y="51616"/>
                  </a:lnTo>
                  <a:lnTo>
                    <a:pt x="3161049" y="61245"/>
                  </a:lnTo>
                  <a:lnTo>
                    <a:pt x="3206244" y="71664"/>
                  </a:lnTo>
                  <a:lnTo>
                    <a:pt x="3251134" y="82866"/>
                  </a:lnTo>
                  <a:lnTo>
                    <a:pt x="3295713" y="94842"/>
                  </a:lnTo>
                  <a:lnTo>
                    <a:pt x="3339972" y="107586"/>
                  </a:lnTo>
                  <a:lnTo>
                    <a:pt x="3383904" y="121089"/>
                  </a:lnTo>
                  <a:lnTo>
                    <a:pt x="3427502" y="135344"/>
                  </a:lnTo>
                  <a:lnTo>
                    <a:pt x="3470756" y="150344"/>
                  </a:lnTo>
                  <a:lnTo>
                    <a:pt x="3513661" y="166080"/>
                  </a:lnTo>
                  <a:lnTo>
                    <a:pt x="3556209" y="182546"/>
                  </a:lnTo>
                  <a:lnTo>
                    <a:pt x="3598391" y="199733"/>
                  </a:lnTo>
                  <a:lnTo>
                    <a:pt x="3640201" y="217634"/>
                  </a:lnTo>
                  <a:lnTo>
                    <a:pt x="3681631" y="236242"/>
                  </a:lnTo>
                  <a:lnTo>
                    <a:pt x="3722672" y="255549"/>
                  </a:lnTo>
                  <a:lnTo>
                    <a:pt x="3763319" y="275547"/>
                  </a:lnTo>
                  <a:lnTo>
                    <a:pt x="3803562" y="296229"/>
                  </a:lnTo>
                  <a:lnTo>
                    <a:pt x="3843394" y="317587"/>
                  </a:lnTo>
                  <a:lnTo>
                    <a:pt x="3882809" y="339613"/>
                  </a:lnTo>
                  <a:lnTo>
                    <a:pt x="3921798" y="362301"/>
                  </a:lnTo>
                  <a:lnTo>
                    <a:pt x="3960353" y="385642"/>
                  </a:lnTo>
                  <a:lnTo>
                    <a:pt x="3998467" y="409628"/>
                  </a:lnTo>
                  <a:lnTo>
                    <a:pt x="4036133" y="434253"/>
                  </a:lnTo>
                  <a:lnTo>
                    <a:pt x="4073343" y="459509"/>
                  </a:lnTo>
                  <a:lnTo>
                    <a:pt x="4110089" y="485387"/>
                  </a:lnTo>
                  <a:lnTo>
                    <a:pt x="4146363" y="511881"/>
                  </a:lnTo>
                  <a:lnTo>
                    <a:pt x="4182159" y="538983"/>
                  </a:lnTo>
                  <a:lnTo>
                    <a:pt x="4217468" y="566685"/>
                  </a:lnTo>
                  <a:lnTo>
                    <a:pt x="4252283" y="594980"/>
                  </a:lnTo>
                  <a:lnTo>
                    <a:pt x="4286597" y="623860"/>
                  </a:lnTo>
                  <a:lnTo>
                    <a:pt x="4320401" y="653317"/>
                  </a:lnTo>
                  <a:lnTo>
                    <a:pt x="4353689" y="683344"/>
                  </a:lnTo>
                  <a:lnTo>
                    <a:pt x="4386452" y="713934"/>
                  </a:lnTo>
                  <a:lnTo>
                    <a:pt x="4418683" y="745078"/>
                  </a:lnTo>
                  <a:lnTo>
                    <a:pt x="4450375" y="776770"/>
                  </a:lnTo>
                  <a:lnTo>
                    <a:pt x="4481519" y="809001"/>
                  </a:lnTo>
                  <a:lnTo>
                    <a:pt x="4512109" y="841764"/>
                  </a:lnTo>
                  <a:lnTo>
                    <a:pt x="4542136" y="875052"/>
                  </a:lnTo>
                  <a:lnTo>
                    <a:pt x="4571594" y="908856"/>
                  </a:lnTo>
                  <a:lnTo>
                    <a:pt x="4600473" y="943170"/>
                  </a:lnTo>
                  <a:lnTo>
                    <a:pt x="4628768" y="977985"/>
                  </a:lnTo>
                  <a:lnTo>
                    <a:pt x="4656470" y="1013294"/>
                  </a:lnTo>
                  <a:lnTo>
                    <a:pt x="4683572" y="1049090"/>
                  </a:lnTo>
                  <a:lnTo>
                    <a:pt x="4710066" y="1085365"/>
                  </a:lnTo>
                  <a:lnTo>
                    <a:pt x="4735944" y="1122110"/>
                  </a:lnTo>
                  <a:lnTo>
                    <a:pt x="4761200" y="1159320"/>
                  </a:lnTo>
                  <a:lnTo>
                    <a:pt x="4785825" y="1196986"/>
                  </a:lnTo>
                  <a:lnTo>
                    <a:pt x="4809811" y="1235100"/>
                  </a:lnTo>
                  <a:lnTo>
                    <a:pt x="4833152" y="1273656"/>
                  </a:lnTo>
                  <a:lnTo>
                    <a:pt x="4855840" y="1312644"/>
                  </a:lnTo>
                  <a:lnTo>
                    <a:pt x="4877866" y="1352059"/>
                  </a:lnTo>
                  <a:lnTo>
                    <a:pt x="4899224" y="1391891"/>
                  </a:lnTo>
                  <a:lnTo>
                    <a:pt x="4919906" y="1432134"/>
                  </a:lnTo>
                  <a:lnTo>
                    <a:pt x="4939904" y="1472781"/>
                  </a:lnTo>
                  <a:lnTo>
                    <a:pt x="4959211" y="1513822"/>
                  </a:lnTo>
                  <a:lnTo>
                    <a:pt x="4977819" y="1555252"/>
                  </a:lnTo>
                  <a:lnTo>
                    <a:pt x="4995720" y="1597062"/>
                  </a:lnTo>
                  <a:lnTo>
                    <a:pt x="5012907" y="1639244"/>
                  </a:lnTo>
                  <a:lnTo>
                    <a:pt x="5029373" y="1681792"/>
                  </a:lnTo>
                  <a:lnTo>
                    <a:pt x="5045109" y="1724697"/>
                  </a:lnTo>
                  <a:lnTo>
                    <a:pt x="5060109" y="1767952"/>
                  </a:lnTo>
                  <a:lnTo>
                    <a:pt x="5074364" y="1811549"/>
                  </a:lnTo>
                  <a:lnTo>
                    <a:pt x="5087867" y="1855481"/>
                  </a:lnTo>
                  <a:lnTo>
                    <a:pt x="5100611" y="1899740"/>
                  </a:lnTo>
                  <a:lnTo>
                    <a:pt x="5112587" y="1944319"/>
                  </a:lnTo>
                  <a:lnTo>
                    <a:pt x="5123789" y="1989209"/>
                  </a:lnTo>
                  <a:lnTo>
                    <a:pt x="5134208" y="2034404"/>
                  </a:lnTo>
                  <a:lnTo>
                    <a:pt x="5143837" y="2079896"/>
                  </a:lnTo>
                  <a:lnTo>
                    <a:pt x="5152669" y="2125678"/>
                  </a:lnTo>
                  <a:lnTo>
                    <a:pt x="5160696" y="2171740"/>
                  </a:lnTo>
                  <a:lnTo>
                    <a:pt x="5167910" y="2218077"/>
                  </a:lnTo>
                  <a:lnTo>
                    <a:pt x="5174303" y="2264680"/>
                  </a:lnTo>
                  <a:lnTo>
                    <a:pt x="5179869" y="2311542"/>
                  </a:lnTo>
                  <a:lnTo>
                    <a:pt x="5184599" y="2358656"/>
                  </a:lnTo>
                  <a:lnTo>
                    <a:pt x="5188487" y="2406013"/>
                  </a:lnTo>
                  <a:lnTo>
                    <a:pt x="5191523" y="2453606"/>
                  </a:lnTo>
                  <a:lnTo>
                    <a:pt x="5193702" y="2501428"/>
                  </a:lnTo>
                  <a:lnTo>
                    <a:pt x="5195014" y="2549471"/>
                  </a:lnTo>
                  <a:lnTo>
                    <a:pt x="5195454" y="2597727"/>
                  </a:lnTo>
                  <a:lnTo>
                    <a:pt x="5195014" y="2645983"/>
                  </a:lnTo>
                  <a:lnTo>
                    <a:pt x="5193702" y="2694025"/>
                  </a:lnTo>
                  <a:lnTo>
                    <a:pt x="5191523" y="2741847"/>
                  </a:lnTo>
                  <a:lnTo>
                    <a:pt x="5188487" y="2789440"/>
                  </a:lnTo>
                  <a:lnTo>
                    <a:pt x="5184599" y="2836797"/>
                  </a:lnTo>
                  <a:lnTo>
                    <a:pt x="5179869" y="2883911"/>
                  </a:lnTo>
                  <a:lnTo>
                    <a:pt x="5174303" y="2930773"/>
                  </a:lnTo>
                  <a:lnTo>
                    <a:pt x="5167910" y="2977376"/>
                  </a:lnTo>
                  <a:lnTo>
                    <a:pt x="5160696" y="3023713"/>
                  </a:lnTo>
                  <a:lnTo>
                    <a:pt x="5152669" y="3069776"/>
                  </a:lnTo>
                  <a:lnTo>
                    <a:pt x="5143837" y="3115557"/>
                  </a:lnTo>
                  <a:lnTo>
                    <a:pt x="5134208" y="3161049"/>
                  </a:lnTo>
                  <a:lnTo>
                    <a:pt x="5123789" y="3206244"/>
                  </a:lnTo>
                  <a:lnTo>
                    <a:pt x="5112587" y="3251134"/>
                  </a:lnTo>
                  <a:lnTo>
                    <a:pt x="5100611" y="3295713"/>
                  </a:lnTo>
                  <a:lnTo>
                    <a:pt x="5087867" y="3339972"/>
                  </a:lnTo>
                  <a:lnTo>
                    <a:pt x="5074364" y="3383904"/>
                  </a:lnTo>
                  <a:lnTo>
                    <a:pt x="5060109" y="3427502"/>
                  </a:lnTo>
                  <a:lnTo>
                    <a:pt x="5045109" y="3470756"/>
                  </a:lnTo>
                  <a:lnTo>
                    <a:pt x="5029373" y="3513661"/>
                  </a:lnTo>
                  <a:lnTo>
                    <a:pt x="5012907" y="3556209"/>
                  </a:lnTo>
                  <a:lnTo>
                    <a:pt x="4995720" y="3598391"/>
                  </a:lnTo>
                  <a:lnTo>
                    <a:pt x="4977819" y="3640201"/>
                  </a:lnTo>
                  <a:lnTo>
                    <a:pt x="4959211" y="3681631"/>
                  </a:lnTo>
                  <a:lnTo>
                    <a:pt x="4939904" y="3722672"/>
                  </a:lnTo>
                  <a:lnTo>
                    <a:pt x="4919906" y="3763319"/>
                  </a:lnTo>
                  <a:lnTo>
                    <a:pt x="4899224" y="3803562"/>
                  </a:lnTo>
                  <a:lnTo>
                    <a:pt x="4877866" y="3843394"/>
                  </a:lnTo>
                  <a:lnTo>
                    <a:pt x="4855840" y="3882809"/>
                  </a:lnTo>
                  <a:lnTo>
                    <a:pt x="4833152" y="3921798"/>
                  </a:lnTo>
                  <a:lnTo>
                    <a:pt x="4809811" y="3960353"/>
                  </a:lnTo>
                  <a:lnTo>
                    <a:pt x="4785825" y="3998467"/>
                  </a:lnTo>
                  <a:lnTo>
                    <a:pt x="4761200" y="4036133"/>
                  </a:lnTo>
                  <a:lnTo>
                    <a:pt x="4735944" y="4073343"/>
                  </a:lnTo>
                  <a:lnTo>
                    <a:pt x="4710066" y="4110089"/>
                  </a:lnTo>
                  <a:lnTo>
                    <a:pt x="4683572" y="4146363"/>
                  </a:lnTo>
                  <a:lnTo>
                    <a:pt x="4656470" y="4182159"/>
                  </a:lnTo>
                  <a:lnTo>
                    <a:pt x="4628768" y="4217468"/>
                  </a:lnTo>
                  <a:lnTo>
                    <a:pt x="4600473" y="4252283"/>
                  </a:lnTo>
                  <a:lnTo>
                    <a:pt x="4571594" y="4286597"/>
                  </a:lnTo>
                  <a:lnTo>
                    <a:pt x="4542136" y="4320401"/>
                  </a:lnTo>
                  <a:lnTo>
                    <a:pt x="4512109" y="4353689"/>
                  </a:lnTo>
                  <a:lnTo>
                    <a:pt x="4481519" y="4386452"/>
                  </a:lnTo>
                  <a:lnTo>
                    <a:pt x="4450375" y="4418683"/>
                  </a:lnTo>
                  <a:lnTo>
                    <a:pt x="4418683" y="4450375"/>
                  </a:lnTo>
                  <a:lnTo>
                    <a:pt x="4386452" y="4481519"/>
                  </a:lnTo>
                  <a:lnTo>
                    <a:pt x="4353689" y="4512109"/>
                  </a:lnTo>
                  <a:lnTo>
                    <a:pt x="4320401" y="4542136"/>
                  </a:lnTo>
                  <a:lnTo>
                    <a:pt x="4286597" y="4571594"/>
                  </a:lnTo>
                  <a:lnTo>
                    <a:pt x="4252283" y="4600473"/>
                  </a:lnTo>
                  <a:lnTo>
                    <a:pt x="4217468" y="4628768"/>
                  </a:lnTo>
                  <a:lnTo>
                    <a:pt x="4182159" y="4656470"/>
                  </a:lnTo>
                  <a:lnTo>
                    <a:pt x="4146363" y="4683572"/>
                  </a:lnTo>
                  <a:lnTo>
                    <a:pt x="4110089" y="4710066"/>
                  </a:lnTo>
                  <a:lnTo>
                    <a:pt x="4073343" y="4735944"/>
                  </a:lnTo>
                  <a:lnTo>
                    <a:pt x="4036133" y="4761200"/>
                  </a:lnTo>
                  <a:lnTo>
                    <a:pt x="3998467" y="4785825"/>
                  </a:lnTo>
                  <a:lnTo>
                    <a:pt x="3960353" y="4809811"/>
                  </a:lnTo>
                  <a:lnTo>
                    <a:pt x="3921798" y="4833152"/>
                  </a:lnTo>
                  <a:lnTo>
                    <a:pt x="3882809" y="4855840"/>
                  </a:lnTo>
                  <a:lnTo>
                    <a:pt x="3843394" y="4877866"/>
                  </a:lnTo>
                  <a:lnTo>
                    <a:pt x="3803562" y="4899224"/>
                  </a:lnTo>
                  <a:lnTo>
                    <a:pt x="3763319" y="4919906"/>
                  </a:lnTo>
                  <a:lnTo>
                    <a:pt x="3722672" y="4939904"/>
                  </a:lnTo>
                  <a:lnTo>
                    <a:pt x="3681631" y="4959211"/>
                  </a:lnTo>
                  <a:lnTo>
                    <a:pt x="3640201" y="4977819"/>
                  </a:lnTo>
                  <a:lnTo>
                    <a:pt x="3598391" y="4995720"/>
                  </a:lnTo>
                  <a:lnTo>
                    <a:pt x="3556209" y="5012907"/>
                  </a:lnTo>
                  <a:lnTo>
                    <a:pt x="3513661" y="5029373"/>
                  </a:lnTo>
                  <a:lnTo>
                    <a:pt x="3470756" y="5045109"/>
                  </a:lnTo>
                  <a:lnTo>
                    <a:pt x="3427502" y="5060109"/>
                  </a:lnTo>
                  <a:lnTo>
                    <a:pt x="3383904" y="5074364"/>
                  </a:lnTo>
                  <a:lnTo>
                    <a:pt x="3339972" y="5087867"/>
                  </a:lnTo>
                  <a:lnTo>
                    <a:pt x="3295713" y="5100611"/>
                  </a:lnTo>
                  <a:lnTo>
                    <a:pt x="3251134" y="5112587"/>
                  </a:lnTo>
                  <a:lnTo>
                    <a:pt x="3206244" y="5123789"/>
                  </a:lnTo>
                  <a:lnTo>
                    <a:pt x="3161049" y="5134208"/>
                  </a:lnTo>
                  <a:lnTo>
                    <a:pt x="3115557" y="5143837"/>
                  </a:lnTo>
                  <a:lnTo>
                    <a:pt x="3069776" y="5152669"/>
                  </a:lnTo>
                  <a:lnTo>
                    <a:pt x="3023713" y="5160696"/>
                  </a:lnTo>
                  <a:lnTo>
                    <a:pt x="2977376" y="5167910"/>
                  </a:lnTo>
                  <a:lnTo>
                    <a:pt x="2930773" y="5174303"/>
                  </a:lnTo>
                  <a:lnTo>
                    <a:pt x="2883911" y="5179869"/>
                  </a:lnTo>
                  <a:lnTo>
                    <a:pt x="2836797" y="5184599"/>
                  </a:lnTo>
                  <a:lnTo>
                    <a:pt x="2789440" y="5188487"/>
                  </a:lnTo>
                  <a:lnTo>
                    <a:pt x="2741847" y="5191523"/>
                  </a:lnTo>
                  <a:lnTo>
                    <a:pt x="2694025" y="5193702"/>
                  </a:lnTo>
                  <a:lnTo>
                    <a:pt x="2645983" y="5195014"/>
                  </a:lnTo>
                  <a:lnTo>
                    <a:pt x="2597727" y="5195454"/>
                  </a:lnTo>
                  <a:lnTo>
                    <a:pt x="2549471" y="5195014"/>
                  </a:lnTo>
                  <a:lnTo>
                    <a:pt x="2501428" y="5193702"/>
                  </a:lnTo>
                  <a:lnTo>
                    <a:pt x="2453606" y="5191523"/>
                  </a:lnTo>
                  <a:lnTo>
                    <a:pt x="2406013" y="5188487"/>
                  </a:lnTo>
                  <a:lnTo>
                    <a:pt x="2358656" y="5184599"/>
                  </a:lnTo>
                  <a:lnTo>
                    <a:pt x="2311542" y="5179869"/>
                  </a:lnTo>
                  <a:lnTo>
                    <a:pt x="2264680" y="5174303"/>
                  </a:lnTo>
                  <a:lnTo>
                    <a:pt x="2218077" y="5167910"/>
                  </a:lnTo>
                  <a:lnTo>
                    <a:pt x="2171740" y="5160696"/>
                  </a:lnTo>
                  <a:lnTo>
                    <a:pt x="2125678" y="5152669"/>
                  </a:lnTo>
                  <a:lnTo>
                    <a:pt x="2079896" y="5143837"/>
                  </a:lnTo>
                  <a:lnTo>
                    <a:pt x="2034404" y="5134208"/>
                  </a:lnTo>
                  <a:lnTo>
                    <a:pt x="1989209" y="5123789"/>
                  </a:lnTo>
                  <a:lnTo>
                    <a:pt x="1944319" y="5112587"/>
                  </a:lnTo>
                  <a:lnTo>
                    <a:pt x="1899740" y="5100611"/>
                  </a:lnTo>
                  <a:lnTo>
                    <a:pt x="1855481" y="5087867"/>
                  </a:lnTo>
                  <a:lnTo>
                    <a:pt x="1811549" y="5074364"/>
                  </a:lnTo>
                  <a:lnTo>
                    <a:pt x="1767952" y="5060109"/>
                  </a:lnTo>
                  <a:lnTo>
                    <a:pt x="1724697" y="5045109"/>
                  </a:lnTo>
                  <a:lnTo>
                    <a:pt x="1681792" y="5029373"/>
                  </a:lnTo>
                  <a:lnTo>
                    <a:pt x="1639244" y="5012907"/>
                  </a:lnTo>
                  <a:lnTo>
                    <a:pt x="1597062" y="4995720"/>
                  </a:lnTo>
                  <a:lnTo>
                    <a:pt x="1555252" y="4977819"/>
                  </a:lnTo>
                  <a:lnTo>
                    <a:pt x="1513822" y="4959211"/>
                  </a:lnTo>
                  <a:lnTo>
                    <a:pt x="1472781" y="4939904"/>
                  </a:lnTo>
                  <a:lnTo>
                    <a:pt x="1432134" y="4919906"/>
                  </a:lnTo>
                  <a:lnTo>
                    <a:pt x="1391891" y="4899224"/>
                  </a:lnTo>
                  <a:lnTo>
                    <a:pt x="1352059" y="4877866"/>
                  </a:lnTo>
                  <a:lnTo>
                    <a:pt x="1312644" y="4855840"/>
                  </a:lnTo>
                  <a:lnTo>
                    <a:pt x="1273656" y="4833152"/>
                  </a:lnTo>
                  <a:lnTo>
                    <a:pt x="1235100" y="4809811"/>
                  </a:lnTo>
                  <a:lnTo>
                    <a:pt x="1196986" y="4785825"/>
                  </a:lnTo>
                  <a:lnTo>
                    <a:pt x="1159320" y="4761200"/>
                  </a:lnTo>
                  <a:lnTo>
                    <a:pt x="1122110" y="4735944"/>
                  </a:lnTo>
                  <a:lnTo>
                    <a:pt x="1085365" y="4710066"/>
                  </a:lnTo>
                  <a:lnTo>
                    <a:pt x="1049090" y="4683572"/>
                  </a:lnTo>
                  <a:lnTo>
                    <a:pt x="1013294" y="4656470"/>
                  </a:lnTo>
                  <a:lnTo>
                    <a:pt x="977985" y="4628768"/>
                  </a:lnTo>
                  <a:lnTo>
                    <a:pt x="943170" y="4600473"/>
                  </a:lnTo>
                  <a:lnTo>
                    <a:pt x="908856" y="4571594"/>
                  </a:lnTo>
                  <a:lnTo>
                    <a:pt x="875052" y="4542136"/>
                  </a:lnTo>
                  <a:lnTo>
                    <a:pt x="841764" y="4512109"/>
                  </a:lnTo>
                  <a:lnTo>
                    <a:pt x="809001" y="4481519"/>
                  </a:lnTo>
                  <a:lnTo>
                    <a:pt x="776770" y="4450375"/>
                  </a:lnTo>
                  <a:lnTo>
                    <a:pt x="745078" y="4418683"/>
                  </a:lnTo>
                  <a:lnTo>
                    <a:pt x="713934" y="4386452"/>
                  </a:lnTo>
                  <a:lnTo>
                    <a:pt x="683344" y="4353689"/>
                  </a:lnTo>
                  <a:lnTo>
                    <a:pt x="653317" y="4320401"/>
                  </a:lnTo>
                  <a:lnTo>
                    <a:pt x="623860" y="4286597"/>
                  </a:lnTo>
                  <a:lnTo>
                    <a:pt x="594980" y="4252283"/>
                  </a:lnTo>
                  <a:lnTo>
                    <a:pt x="566685" y="4217468"/>
                  </a:lnTo>
                  <a:lnTo>
                    <a:pt x="538983" y="4182159"/>
                  </a:lnTo>
                  <a:lnTo>
                    <a:pt x="511881" y="4146363"/>
                  </a:lnTo>
                  <a:lnTo>
                    <a:pt x="485387" y="4110089"/>
                  </a:lnTo>
                  <a:lnTo>
                    <a:pt x="459509" y="4073343"/>
                  </a:lnTo>
                  <a:lnTo>
                    <a:pt x="434253" y="4036133"/>
                  </a:lnTo>
                  <a:lnTo>
                    <a:pt x="409628" y="3998467"/>
                  </a:lnTo>
                  <a:lnTo>
                    <a:pt x="385642" y="3960353"/>
                  </a:lnTo>
                  <a:lnTo>
                    <a:pt x="362301" y="3921798"/>
                  </a:lnTo>
                  <a:lnTo>
                    <a:pt x="339613" y="3882809"/>
                  </a:lnTo>
                  <a:lnTo>
                    <a:pt x="317587" y="3843394"/>
                  </a:lnTo>
                  <a:lnTo>
                    <a:pt x="296229" y="3803562"/>
                  </a:lnTo>
                  <a:lnTo>
                    <a:pt x="275547" y="3763319"/>
                  </a:lnTo>
                  <a:lnTo>
                    <a:pt x="255549" y="3722672"/>
                  </a:lnTo>
                  <a:lnTo>
                    <a:pt x="236242" y="3681631"/>
                  </a:lnTo>
                  <a:lnTo>
                    <a:pt x="217634" y="3640201"/>
                  </a:lnTo>
                  <a:lnTo>
                    <a:pt x="199733" y="3598391"/>
                  </a:lnTo>
                  <a:lnTo>
                    <a:pt x="182546" y="3556209"/>
                  </a:lnTo>
                  <a:lnTo>
                    <a:pt x="166080" y="3513661"/>
                  </a:lnTo>
                  <a:lnTo>
                    <a:pt x="150344" y="3470756"/>
                  </a:lnTo>
                  <a:lnTo>
                    <a:pt x="135344" y="3427502"/>
                  </a:lnTo>
                  <a:lnTo>
                    <a:pt x="121089" y="3383904"/>
                  </a:lnTo>
                  <a:lnTo>
                    <a:pt x="107586" y="3339972"/>
                  </a:lnTo>
                  <a:lnTo>
                    <a:pt x="94842" y="3295713"/>
                  </a:lnTo>
                  <a:lnTo>
                    <a:pt x="82866" y="3251134"/>
                  </a:lnTo>
                  <a:lnTo>
                    <a:pt x="71664" y="3206244"/>
                  </a:lnTo>
                  <a:lnTo>
                    <a:pt x="61245" y="3161049"/>
                  </a:lnTo>
                  <a:lnTo>
                    <a:pt x="51616" y="3115557"/>
                  </a:lnTo>
                  <a:lnTo>
                    <a:pt x="42784" y="3069776"/>
                  </a:lnTo>
                  <a:lnTo>
                    <a:pt x="34757" y="3023713"/>
                  </a:lnTo>
                  <a:lnTo>
                    <a:pt x="27543" y="2977376"/>
                  </a:lnTo>
                  <a:lnTo>
                    <a:pt x="21150" y="2930773"/>
                  </a:lnTo>
                  <a:lnTo>
                    <a:pt x="15584" y="2883911"/>
                  </a:lnTo>
                  <a:lnTo>
                    <a:pt x="10854" y="2836797"/>
                  </a:lnTo>
                  <a:lnTo>
                    <a:pt x="6966" y="2789440"/>
                  </a:lnTo>
                  <a:lnTo>
                    <a:pt x="3930" y="2741847"/>
                  </a:lnTo>
                  <a:lnTo>
                    <a:pt x="1751" y="2694025"/>
                  </a:lnTo>
                  <a:lnTo>
                    <a:pt x="439" y="2645983"/>
                  </a:lnTo>
                  <a:lnTo>
                    <a:pt x="0" y="259772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8256" y="2346440"/>
              <a:ext cx="2030730" cy="2703830"/>
            </a:xfrm>
            <a:custGeom>
              <a:avLst/>
              <a:gdLst/>
              <a:ahLst/>
              <a:cxnLst/>
              <a:rect l="l" t="t" r="r" b="b"/>
              <a:pathLst>
                <a:path w="2030729" h="2703829">
                  <a:moveTo>
                    <a:pt x="2030131" y="0"/>
                  </a:moveTo>
                  <a:lnTo>
                    <a:pt x="0" y="0"/>
                  </a:lnTo>
                  <a:lnTo>
                    <a:pt x="0" y="2703677"/>
                  </a:lnTo>
                  <a:lnTo>
                    <a:pt x="1691769" y="2703677"/>
                  </a:lnTo>
                  <a:lnTo>
                    <a:pt x="2030131" y="2365315"/>
                  </a:lnTo>
                  <a:lnTo>
                    <a:pt x="203013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90025" y="4711755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4">
                  <a:moveTo>
                    <a:pt x="338362" y="0"/>
                  </a:moveTo>
                  <a:lnTo>
                    <a:pt x="67671" y="67671"/>
                  </a:lnTo>
                  <a:lnTo>
                    <a:pt x="0" y="338362"/>
                  </a:lnTo>
                  <a:lnTo>
                    <a:pt x="338362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8256" y="2346440"/>
              <a:ext cx="2030730" cy="2703830"/>
            </a:xfrm>
            <a:custGeom>
              <a:avLst/>
              <a:gdLst/>
              <a:ahLst/>
              <a:cxnLst/>
              <a:rect l="l" t="t" r="r" b="b"/>
              <a:pathLst>
                <a:path w="2030729" h="2703829">
                  <a:moveTo>
                    <a:pt x="1691770" y="2703677"/>
                  </a:moveTo>
                  <a:lnTo>
                    <a:pt x="1759442" y="2432987"/>
                  </a:lnTo>
                  <a:lnTo>
                    <a:pt x="2030132" y="2365315"/>
                  </a:lnTo>
                  <a:lnTo>
                    <a:pt x="1691770" y="2703677"/>
                  </a:lnTo>
                  <a:lnTo>
                    <a:pt x="0" y="2703677"/>
                  </a:lnTo>
                  <a:lnTo>
                    <a:pt x="0" y="0"/>
                  </a:lnTo>
                  <a:lnTo>
                    <a:pt x="2030132" y="0"/>
                  </a:lnTo>
                  <a:lnTo>
                    <a:pt x="2030132" y="236531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2234" y="3255554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345205" y="0"/>
                  </a:moveTo>
                  <a:lnTo>
                    <a:pt x="298362" y="3151"/>
                  </a:lnTo>
                  <a:lnTo>
                    <a:pt x="253435" y="12331"/>
                  </a:lnTo>
                  <a:lnTo>
                    <a:pt x="210835" y="27127"/>
                  </a:lnTo>
                  <a:lnTo>
                    <a:pt x="170973" y="47130"/>
                  </a:lnTo>
                  <a:lnTo>
                    <a:pt x="134260" y="71927"/>
                  </a:lnTo>
                  <a:lnTo>
                    <a:pt x="101107" y="101108"/>
                  </a:lnTo>
                  <a:lnTo>
                    <a:pt x="71927" y="134260"/>
                  </a:lnTo>
                  <a:lnTo>
                    <a:pt x="47130" y="170973"/>
                  </a:lnTo>
                  <a:lnTo>
                    <a:pt x="27127" y="210835"/>
                  </a:lnTo>
                  <a:lnTo>
                    <a:pt x="12330" y="253435"/>
                  </a:lnTo>
                  <a:lnTo>
                    <a:pt x="3151" y="298362"/>
                  </a:lnTo>
                  <a:lnTo>
                    <a:pt x="0" y="345205"/>
                  </a:lnTo>
                  <a:lnTo>
                    <a:pt x="3151" y="392047"/>
                  </a:lnTo>
                  <a:lnTo>
                    <a:pt x="12330" y="436974"/>
                  </a:lnTo>
                  <a:lnTo>
                    <a:pt x="27127" y="479575"/>
                  </a:lnTo>
                  <a:lnTo>
                    <a:pt x="47130" y="519437"/>
                  </a:lnTo>
                  <a:lnTo>
                    <a:pt x="71927" y="556150"/>
                  </a:lnTo>
                  <a:lnTo>
                    <a:pt x="101107" y="589302"/>
                  </a:lnTo>
                  <a:lnTo>
                    <a:pt x="134260" y="618483"/>
                  </a:lnTo>
                  <a:lnTo>
                    <a:pt x="170973" y="643280"/>
                  </a:lnTo>
                  <a:lnTo>
                    <a:pt x="210835" y="663283"/>
                  </a:lnTo>
                  <a:lnTo>
                    <a:pt x="253435" y="678080"/>
                  </a:lnTo>
                  <a:lnTo>
                    <a:pt x="298362" y="687260"/>
                  </a:lnTo>
                  <a:lnTo>
                    <a:pt x="345205" y="690411"/>
                  </a:lnTo>
                  <a:lnTo>
                    <a:pt x="392047" y="687260"/>
                  </a:lnTo>
                  <a:lnTo>
                    <a:pt x="436974" y="678080"/>
                  </a:lnTo>
                  <a:lnTo>
                    <a:pt x="479574" y="663283"/>
                  </a:lnTo>
                  <a:lnTo>
                    <a:pt x="519436" y="643280"/>
                  </a:lnTo>
                  <a:lnTo>
                    <a:pt x="556149" y="618483"/>
                  </a:lnTo>
                  <a:lnTo>
                    <a:pt x="589301" y="589302"/>
                  </a:lnTo>
                  <a:lnTo>
                    <a:pt x="618482" y="556150"/>
                  </a:lnTo>
                  <a:lnTo>
                    <a:pt x="643279" y="519437"/>
                  </a:lnTo>
                  <a:lnTo>
                    <a:pt x="663282" y="479575"/>
                  </a:lnTo>
                  <a:lnTo>
                    <a:pt x="678079" y="436974"/>
                  </a:lnTo>
                  <a:lnTo>
                    <a:pt x="687258" y="392047"/>
                  </a:lnTo>
                  <a:lnTo>
                    <a:pt x="690410" y="345205"/>
                  </a:lnTo>
                  <a:lnTo>
                    <a:pt x="687258" y="298362"/>
                  </a:lnTo>
                  <a:lnTo>
                    <a:pt x="678079" y="253435"/>
                  </a:lnTo>
                  <a:lnTo>
                    <a:pt x="663282" y="210835"/>
                  </a:lnTo>
                  <a:lnTo>
                    <a:pt x="643279" y="170973"/>
                  </a:lnTo>
                  <a:lnTo>
                    <a:pt x="618482" y="134260"/>
                  </a:lnTo>
                  <a:lnTo>
                    <a:pt x="589301" y="101108"/>
                  </a:lnTo>
                  <a:lnTo>
                    <a:pt x="556149" y="71927"/>
                  </a:lnTo>
                  <a:lnTo>
                    <a:pt x="519436" y="47130"/>
                  </a:lnTo>
                  <a:lnTo>
                    <a:pt x="479574" y="27127"/>
                  </a:lnTo>
                  <a:lnTo>
                    <a:pt x="436974" y="12331"/>
                  </a:lnTo>
                  <a:lnTo>
                    <a:pt x="392047" y="3151"/>
                  </a:lnTo>
                  <a:lnTo>
                    <a:pt x="345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2234" y="3255554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0" y="345205"/>
                  </a:moveTo>
                  <a:lnTo>
                    <a:pt x="3151" y="298363"/>
                  </a:lnTo>
                  <a:lnTo>
                    <a:pt x="12331" y="253436"/>
                  </a:lnTo>
                  <a:lnTo>
                    <a:pt x="27127" y="210835"/>
                  </a:lnTo>
                  <a:lnTo>
                    <a:pt x="47130" y="170973"/>
                  </a:lnTo>
                  <a:lnTo>
                    <a:pt x="71927" y="134260"/>
                  </a:lnTo>
                  <a:lnTo>
                    <a:pt x="101108" y="101108"/>
                  </a:lnTo>
                  <a:lnTo>
                    <a:pt x="134260" y="71927"/>
                  </a:lnTo>
                  <a:lnTo>
                    <a:pt x="170973" y="47130"/>
                  </a:lnTo>
                  <a:lnTo>
                    <a:pt x="210835" y="27127"/>
                  </a:lnTo>
                  <a:lnTo>
                    <a:pt x="253436" y="12331"/>
                  </a:lnTo>
                  <a:lnTo>
                    <a:pt x="298363" y="3151"/>
                  </a:lnTo>
                  <a:lnTo>
                    <a:pt x="345205" y="0"/>
                  </a:lnTo>
                  <a:lnTo>
                    <a:pt x="392047" y="3151"/>
                  </a:lnTo>
                  <a:lnTo>
                    <a:pt x="436974" y="12331"/>
                  </a:lnTo>
                  <a:lnTo>
                    <a:pt x="479575" y="27127"/>
                  </a:lnTo>
                  <a:lnTo>
                    <a:pt x="519437" y="47130"/>
                  </a:lnTo>
                  <a:lnTo>
                    <a:pt x="556150" y="71927"/>
                  </a:lnTo>
                  <a:lnTo>
                    <a:pt x="589302" y="101108"/>
                  </a:lnTo>
                  <a:lnTo>
                    <a:pt x="618483" y="134260"/>
                  </a:lnTo>
                  <a:lnTo>
                    <a:pt x="643280" y="170973"/>
                  </a:lnTo>
                  <a:lnTo>
                    <a:pt x="663283" y="210835"/>
                  </a:lnTo>
                  <a:lnTo>
                    <a:pt x="678079" y="253436"/>
                  </a:lnTo>
                  <a:lnTo>
                    <a:pt x="687259" y="298363"/>
                  </a:lnTo>
                  <a:lnTo>
                    <a:pt x="690411" y="345205"/>
                  </a:lnTo>
                  <a:lnTo>
                    <a:pt x="687259" y="392047"/>
                  </a:lnTo>
                  <a:lnTo>
                    <a:pt x="678079" y="436974"/>
                  </a:lnTo>
                  <a:lnTo>
                    <a:pt x="663283" y="479575"/>
                  </a:lnTo>
                  <a:lnTo>
                    <a:pt x="643280" y="519437"/>
                  </a:lnTo>
                  <a:lnTo>
                    <a:pt x="618483" y="556150"/>
                  </a:lnTo>
                  <a:lnTo>
                    <a:pt x="589302" y="589302"/>
                  </a:lnTo>
                  <a:lnTo>
                    <a:pt x="556150" y="618483"/>
                  </a:lnTo>
                  <a:lnTo>
                    <a:pt x="519437" y="643280"/>
                  </a:lnTo>
                  <a:lnTo>
                    <a:pt x="479575" y="663283"/>
                  </a:lnTo>
                  <a:lnTo>
                    <a:pt x="436974" y="678079"/>
                  </a:lnTo>
                  <a:lnTo>
                    <a:pt x="392047" y="687259"/>
                  </a:lnTo>
                  <a:lnTo>
                    <a:pt x="345205" y="690411"/>
                  </a:lnTo>
                  <a:lnTo>
                    <a:pt x="298363" y="687259"/>
                  </a:lnTo>
                  <a:lnTo>
                    <a:pt x="253436" y="678079"/>
                  </a:lnTo>
                  <a:lnTo>
                    <a:pt x="210835" y="663283"/>
                  </a:lnTo>
                  <a:lnTo>
                    <a:pt x="170973" y="643280"/>
                  </a:lnTo>
                  <a:lnTo>
                    <a:pt x="134260" y="618483"/>
                  </a:lnTo>
                  <a:lnTo>
                    <a:pt x="101108" y="589302"/>
                  </a:lnTo>
                  <a:lnTo>
                    <a:pt x="71927" y="556150"/>
                  </a:lnTo>
                  <a:lnTo>
                    <a:pt x="47130" y="519437"/>
                  </a:lnTo>
                  <a:lnTo>
                    <a:pt x="27127" y="479575"/>
                  </a:lnTo>
                  <a:lnTo>
                    <a:pt x="12331" y="436974"/>
                  </a:lnTo>
                  <a:lnTo>
                    <a:pt x="3151" y="392047"/>
                  </a:lnTo>
                  <a:lnTo>
                    <a:pt x="0" y="3452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45188" y="351180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64846" y="2453270"/>
            <a:ext cx="518795" cy="682625"/>
            <a:chOff x="7764846" y="2453270"/>
            <a:chExt cx="518795" cy="682625"/>
          </a:xfrm>
        </p:grpSpPr>
        <p:sp>
          <p:nvSpPr>
            <p:cNvPr id="15" name="object 15"/>
            <p:cNvSpPr/>
            <p:nvPr/>
          </p:nvSpPr>
          <p:spPr>
            <a:xfrm>
              <a:off x="7777546" y="2465970"/>
              <a:ext cx="493395" cy="657225"/>
            </a:xfrm>
            <a:custGeom>
              <a:avLst/>
              <a:gdLst/>
              <a:ahLst/>
              <a:cxnLst/>
              <a:rect l="l" t="t" r="r" b="b"/>
              <a:pathLst>
                <a:path w="493395" h="657225">
                  <a:moveTo>
                    <a:pt x="493128" y="0"/>
                  </a:moveTo>
                  <a:lnTo>
                    <a:pt x="0" y="0"/>
                  </a:lnTo>
                  <a:lnTo>
                    <a:pt x="0" y="656736"/>
                  </a:lnTo>
                  <a:lnTo>
                    <a:pt x="410938" y="656736"/>
                  </a:lnTo>
                  <a:lnTo>
                    <a:pt x="493128" y="574545"/>
                  </a:lnTo>
                  <a:lnTo>
                    <a:pt x="493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8485" y="304051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89" y="0"/>
                  </a:moveTo>
                  <a:lnTo>
                    <a:pt x="16437" y="16437"/>
                  </a:lnTo>
                  <a:lnTo>
                    <a:pt x="0" y="82190"/>
                  </a:lnTo>
                  <a:lnTo>
                    <a:pt x="8218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7546" y="2465970"/>
              <a:ext cx="493395" cy="657225"/>
            </a:xfrm>
            <a:custGeom>
              <a:avLst/>
              <a:gdLst/>
              <a:ahLst/>
              <a:cxnLst/>
              <a:rect l="l" t="t" r="r" b="b"/>
              <a:pathLst>
                <a:path w="493395" h="657225">
                  <a:moveTo>
                    <a:pt x="410938" y="656736"/>
                  </a:moveTo>
                  <a:lnTo>
                    <a:pt x="427376" y="590984"/>
                  </a:lnTo>
                  <a:lnTo>
                    <a:pt x="493128" y="574546"/>
                  </a:lnTo>
                  <a:lnTo>
                    <a:pt x="410938" y="656736"/>
                  </a:lnTo>
                  <a:lnTo>
                    <a:pt x="0" y="656736"/>
                  </a:lnTo>
                  <a:lnTo>
                    <a:pt x="0" y="0"/>
                  </a:lnTo>
                  <a:lnTo>
                    <a:pt x="493128" y="0"/>
                  </a:lnTo>
                  <a:lnTo>
                    <a:pt x="493128" y="57454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50280" y="2588259"/>
            <a:ext cx="34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303030"/>
                </a:solidFill>
                <a:latin typeface="Verdana"/>
                <a:cs typeface="Verdana"/>
              </a:rPr>
              <a:t>Web </a:t>
            </a:r>
            <a:r>
              <a:rPr sz="1000" spc="-20" dirty="0">
                <a:solidFill>
                  <a:srgbClr val="303030"/>
                </a:solidFill>
                <a:latin typeface="Verdana"/>
                <a:cs typeface="Verdana"/>
              </a:rPr>
              <a:t>page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50542" y="2441318"/>
            <a:ext cx="518795" cy="682625"/>
            <a:chOff x="8350542" y="2441318"/>
            <a:chExt cx="518795" cy="682625"/>
          </a:xfrm>
        </p:grpSpPr>
        <p:sp>
          <p:nvSpPr>
            <p:cNvPr id="20" name="object 20"/>
            <p:cNvSpPr/>
            <p:nvPr/>
          </p:nvSpPr>
          <p:spPr>
            <a:xfrm>
              <a:off x="8363242" y="2454018"/>
              <a:ext cx="493395" cy="657225"/>
            </a:xfrm>
            <a:custGeom>
              <a:avLst/>
              <a:gdLst/>
              <a:ahLst/>
              <a:cxnLst/>
              <a:rect l="l" t="t" r="r" b="b"/>
              <a:pathLst>
                <a:path w="493395" h="657225">
                  <a:moveTo>
                    <a:pt x="493127" y="0"/>
                  </a:moveTo>
                  <a:lnTo>
                    <a:pt x="0" y="0"/>
                  </a:lnTo>
                  <a:lnTo>
                    <a:pt x="0" y="656736"/>
                  </a:lnTo>
                  <a:lnTo>
                    <a:pt x="410937" y="656736"/>
                  </a:lnTo>
                  <a:lnTo>
                    <a:pt x="493127" y="574545"/>
                  </a:lnTo>
                  <a:lnTo>
                    <a:pt x="493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4179" y="3028563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89" y="0"/>
                  </a:moveTo>
                  <a:lnTo>
                    <a:pt x="16437" y="16437"/>
                  </a:lnTo>
                  <a:lnTo>
                    <a:pt x="0" y="82190"/>
                  </a:lnTo>
                  <a:lnTo>
                    <a:pt x="8218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63242" y="2454018"/>
              <a:ext cx="493395" cy="657225"/>
            </a:xfrm>
            <a:custGeom>
              <a:avLst/>
              <a:gdLst/>
              <a:ahLst/>
              <a:cxnLst/>
              <a:rect l="l" t="t" r="r" b="b"/>
              <a:pathLst>
                <a:path w="493395" h="657225">
                  <a:moveTo>
                    <a:pt x="410938" y="656736"/>
                  </a:moveTo>
                  <a:lnTo>
                    <a:pt x="427376" y="590984"/>
                  </a:lnTo>
                  <a:lnTo>
                    <a:pt x="493128" y="574546"/>
                  </a:lnTo>
                  <a:lnTo>
                    <a:pt x="410938" y="656736"/>
                  </a:lnTo>
                  <a:lnTo>
                    <a:pt x="0" y="656736"/>
                  </a:lnTo>
                  <a:lnTo>
                    <a:pt x="0" y="0"/>
                  </a:lnTo>
                  <a:lnTo>
                    <a:pt x="493128" y="0"/>
                  </a:lnTo>
                  <a:lnTo>
                    <a:pt x="493128" y="57454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35973" y="2576067"/>
            <a:ext cx="34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303030"/>
                </a:solidFill>
                <a:latin typeface="Verdana"/>
                <a:cs typeface="Verdana"/>
              </a:rPr>
              <a:t>Web </a:t>
            </a:r>
            <a:r>
              <a:rPr sz="1000" spc="-20" dirty="0">
                <a:solidFill>
                  <a:srgbClr val="303030"/>
                </a:solidFill>
                <a:latin typeface="Verdana"/>
                <a:cs typeface="Verdana"/>
              </a:rPr>
              <a:t>page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36230" y="2429366"/>
            <a:ext cx="622935" cy="682625"/>
            <a:chOff x="8936230" y="2429366"/>
            <a:chExt cx="622935" cy="682625"/>
          </a:xfrm>
        </p:grpSpPr>
        <p:sp>
          <p:nvSpPr>
            <p:cNvPr id="25" name="object 25"/>
            <p:cNvSpPr/>
            <p:nvPr/>
          </p:nvSpPr>
          <p:spPr>
            <a:xfrm>
              <a:off x="8948930" y="2442066"/>
              <a:ext cx="597535" cy="657225"/>
            </a:xfrm>
            <a:custGeom>
              <a:avLst/>
              <a:gdLst/>
              <a:ahLst/>
              <a:cxnLst/>
              <a:rect l="l" t="t" r="r" b="b"/>
              <a:pathLst>
                <a:path w="597534" h="657225">
                  <a:moveTo>
                    <a:pt x="597317" y="0"/>
                  </a:moveTo>
                  <a:lnTo>
                    <a:pt x="0" y="0"/>
                  </a:lnTo>
                  <a:lnTo>
                    <a:pt x="0" y="656736"/>
                  </a:lnTo>
                  <a:lnTo>
                    <a:pt x="497763" y="656736"/>
                  </a:lnTo>
                  <a:lnTo>
                    <a:pt x="597317" y="557182"/>
                  </a:lnTo>
                  <a:lnTo>
                    <a:pt x="597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6694" y="2999248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4">
                  <a:moveTo>
                    <a:pt x="99554" y="0"/>
                  </a:moveTo>
                  <a:lnTo>
                    <a:pt x="19911" y="19911"/>
                  </a:lnTo>
                  <a:lnTo>
                    <a:pt x="0" y="99554"/>
                  </a:lnTo>
                  <a:lnTo>
                    <a:pt x="9955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48930" y="2442066"/>
              <a:ext cx="597535" cy="657225"/>
            </a:xfrm>
            <a:custGeom>
              <a:avLst/>
              <a:gdLst/>
              <a:ahLst/>
              <a:cxnLst/>
              <a:rect l="l" t="t" r="r" b="b"/>
              <a:pathLst>
                <a:path w="597534" h="657225">
                  <a:moveTo>
                    <a:pt x="497763" y="656736"/>
                  </a:moveTo>
                  <a:lnTo>
                    <a:pt x="517674" y="577092"/>
                  </a:lnTo>
                  <a:lnTo>
                    <a:pt x="597318" y="557181"/>
                  </a:lnTo>
                  <a:lnTo>
                    <a:pt x="497763" y="656736"/>
                  </a:lnTo>
                  <a:lnTo>
                    <a:pt x="0" y="656736"/>
                  </a:lnTo>
                  <a:lnTo>
                    <a:pt x="0" y="0"/>
                  </a:lnTo>
                  <a:lnTo>
                    <a:pt x="597318" y="0"/>
                  </a:lnTo>
                  <a:lnTo>
                    <a:pt x="597318" y="557181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956282" y="2554732"/>
            <a:ext cx="583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303030"/>
                </a:solidFill>
                <a:latin typeface="Verdana"/>
                <a:cs typeface="Verdana"/>
              </a:rPr>
              <a:t>Web </a:t>
            </a:r>
            <a:r>
              <a:rPr sz="1000" spc="-10" dirty="0">
                <a:solidFill>
                  <a:srgbClr val="303030"/>
                </a:solidFill>
                <a:latin typeface="Verdana"/>
                <a:cs typeface="Verdana"/>
              </a:rPr>
              <a:t>resource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843138" y="3242854"/>
            <a:ext cx="716280" cy="716280"/>
            <a:chOff x="8843138" y="3242854"/>
            <a:chExt cx="716280" cy="716280"/>
          </a:xfrm>
        </p:grpSpPr>
        <p:sp>
          <p:nvSpPr>
            <p:cNvPr id="30" name="object 30"/>
            <p:cNvSpPr/>
            <p:nvPr/>
          </p:nvSpPr>
          <p:spPr>
            <a:xfrm>
              <a:off x="8855838" y="3255554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345205" y="0"/>
                  </a:moveTo>
                  <a:lnTo>
                    <a:pt x="298362" y="3151"/>
                  </a:lnTo>
                  <a:lnTo>
                    <a:pt x="253435" y="12331"/>
                  </a:lnTo>
                  <a:lnTo>
                    <a:pt x="210835" y="27127"/>
                  </a:lnTo>
                  <a:lnTo>
                    <a:pt x="170973" y="47130"/>
                  </a:lnTo>
                  <a:lnTo>
                    <a:pt x="134260" y="71927"/>
                  </a:lnTo>
                  <a:lnTo>
                    <a:pt x="101108" y="101108"/>
                  </a:lnTo>
                  <a:lnTo>
                    <a:pt x="71927" y="134260"/>
                  </a:lnTo>
                  <a:lnTo>
                    <a:pt x="47130" y="170973"/>
                  </a:lnTo>
                  <a:lnTo>
                    <a:pt x="27127" y="210835"/>
                  </a:lnTo>
                  <a:lnTo>
                    <a:pt x="12331" y="253435"/>
                  </a:lnTo>
                  <a:lnTo>
                    <a:pt x="3151" y="298362"/>
                  </a:lnTo>
                  <a:lnTo>
                    <a:pt x="0" y="345205"/>
                  </a:lnTo>
                  <a:lnTo>
                    <a:pt x="3151" y="392047"/>
                  </a:lnTo>
                  <a:lnTo>
                    <a:pt x="12331" y="436974"/>
                  </a:lnTo>
                  <a:lnTo>
                    <a:pt x="27127" y="479575"/>
                  </a:lnTo>
                  <a:lnTo>
                    <a:pt x="47130" y="519437"/>
                  </a:lnTo>
                  <a:lnTo>
                    <a:pt x="71927" y="556150"/>
                  </a:lnTo>
                  <a:lnTo>
                    <a:pt x="101108" y="589302"/>
                  </a:lnTo>
                  <a:lnTo>
                    <a:pt x="134260" y="618483"/>
                  </a:lnTo>
                  <a:lnTo>
                    <a:pt x="170973" y="643280"/>
                  </a:lnTo>
                  <a:lnTo>
                    <a:pt x="210835" y="663283"/>
                  </a:lnTo>
                  <a:lnTo>
                    <a:pt x="253435" y="678080"/>
                  </a:lnTo>
                  <a:lnTo>
                    <a:pt x="298362" y="687260"/>
                  </a:lnTo>
                  <a:lnTo>
                    <a:pt x="345205" y="690411"/>
                  </a:lnTo>
                  <a:lnTo>
                    <a:pt x="392047" y="687260"/>
                  </a:lnTo>
                  <a:lnTo>
                    <a:pt x="436974" y="678080"/>
                  </a:lnTo>
                  <a:lnTo>
                    <a:pt x="479575" y="663283"/>
                  </a:lnTo>
                  <a:lnTo>
                    <a:pt x="519437" y="643280"/>
                  </a:lnTo>
                  <a:lnTo>
                    <a:pt x="556150" y="618483"/>
                  </a:lnTo>
                  <a:lnTo>
                    <a:pt x="589302" y="589302"/>
                  </a:lnTo>
                  <a:lnTo>
                    <a:pt x="618483" y="556150"/>
                  </a:lnTo>
                  <a:lnTo>
                    <a:pt x="643280" y="519437"/>
                  </a:lnTo>
                  <a:lnTo>
                    <a:pt x="663283" y="479575"/>
                  </a:lnTo>
                  <a:lnTo>
                    <a:pt x="678080" y="436974"/>
                  </a:lnTo>
                  <a:lnTo>
                    <a:pt x="687260" y="392047"/>
                  </a:lnTo>
                  <a:lnTo>
                    <a:pt x="690411" y="345205"/>
                  </a:lnTo>
                  <a:lnTo>
                    <a:pt x="687260" y="298362"/>
                  </a:lnTo>
                  <a:lnTo>
                    <a:pt x="678080" y="253435"/>
                  </a:lnTo>
                  <a:lnTo>
                    <a:pt x="663283" y="210835"/>
                  </a:lnTo>
                  <a:lnTo>
                    <a:pt x="643280" y="170973"/>
                  </a:lnTo>
                  <a:lnTo>
                    <a:pt x="618483" y="134260"/>
                  </a:lnTo>
                  <a:lnTo>
                    <a:pt x="589302" y="101108"/>
                  </a:lnTo>
                  <a:lnTo>
                    <a:pt x="556150" y="71927"/>
                  </a:lnTo>
                  <a:lnTo>
                    <a:pt x="519437" y="47130"/>
                  </a:lnTo>
                  <a:lnTo>
                    <a:pt x="479575" y="27127"/>
                  </a:lnTo>
                  <a:lnTo>
                    <a:pt x="436974" y="12331"/>
                  </a:lnTo>
                  <a:lnTo>
                    <a:pt x="392047" y="3151"/>
                  </a:lnTo>
                  <a:lnTo>
                    <a:pt x="345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5838" y="3255554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0" y="345205"/>
                  </a:moveTo>
                  <a:lnTo>
                    <a:pt x="3151" y="298363"/>
                  </a:lnTo>
                  <a:lnTo>
                    <a:pt x="12331" y="253436"/>
                  </a:lnTo>
                  <a:lnTo>
                    <a:pt x="27127" y="210835"/>
                  </a:lnTo>
                  <a:lnTo>
                    <a:pt x="47130" y="170973"/>
                  </a:lnTo>
                  <a:lnTo>
                    <a:pt x="71927" y="134260"/>
                  </a:lnTo>
                  <a:lnTo>
                    <a:pt x="101108" y="101108"/>
                  </a:lnTo>
                  <a:lnTo>
                    <a:pt x="134260" y="71927"/>
                  </a:lnTo>
                  <a:lnTo>
                    <a:pt x="170973" y="47130"/>
                  </a:lnTo>
                  <a:lnTo>
                    <a:pt x="210835" y="27127"/>
                  </a:lnTo>
                  <a:lnTo>
                    <a:pt x="253436" y="12331"/>
                  </a:lnTo>
                  <a:lnTo>
                    <a:pt x="298363" y="3151"/>
                  </a:lnTo>
                  <a:lnTo>
                    <a:pt x="345205" y="0"/>
                  </a:lnTo>
                  <a:lnTo>
                    <a:pt x="392047" y="3151"/>
                  </a:lnTo>
                  <a:lnTo>
                    <a:pt x="436974" y="12331"/>
                  </a:lnTo>
                  <a:lnTo>
                    <a:pt x="479575" y="27127"/>
                  </a:lnTo>
                  <a:lnTo>
                    <a:pt x="519437" y="47130"/>
                  </a:lnTo>
                  <a:lnTo>
                    <a:pt x="556150" y="71927"/>
                  </a:lnTo>
                  <a:lnTo>
                    <a:pt x="589302" y="101108"/>
                  </a:lnTo>
                  <a:lnTo>
                    <a:pt x="618483" y="134260"/>
                  </a:lnTo>
                  <a:lnTo>
                    <a:pt x="643280" y="170973"/>
                  </a:lnTo>
                  <a:lnTo>
                    <a:pt x="663283" y="210835"/>
                  </a:lnTo>
                  <a:lnTo>
                    <a:pt x="678079" y="253436"/>
                  </a:lnTo>
                  <a:lnTo>
                    <a:pt x="687259" y="298363"/>
                  </a:lnTo>
                  <a:lnTo>
                    <a:pt x="690411" y="345205"/>
                  </a:lnTo>
                  <a:lnTo>
                    <a:pt x="687259" y="392047"/>
                  </a:lnTo>
                  <a:lnTo>
                    <a:pt x="678079" y="436974"/>
                  </a:lnTo>
                  <a:lnTo>
                    <a:pt x="663283" y="479575"/>
                  </a:lnTo>
                  <a:lnTo>
                    <a:pt x="643280" y="519437"/>
                  </a:lnTo>
                  <a:lnTo>
                    <a:pt x="618483" y="556150"/>
                  </a:lnTo>
                  <a:lnTo>
                    <a:pt x="589302" y="589302"/>
                  </a:lnTo>
                  <a:lnTo>
                    <a:pt x="556150" y="618483"/>
                  </a:lnTo>
                  <a:lnTo>
                    <a:pt x="519437" y="643280"/>
                  </a:lnTo>
                  <a:lnTo>
                    <a:pt x="479575" y="663283"/>
                  </a:lnTo>
                  <a:lnTo>
                    <a:pt x="436974" y="678079"/>
                  </a:lnTo>
                  <a:lnTo>
                    <a:pt x="392047" y="687259"/>
                  </a:lnTo>
                  <a:lnTo>
                    <a:pt x="345205" y="690411"/>
                  </a:lnTo>
                  <a:lnTo>
                    <a:pt x="298363" y="687259"/>
                  </a:lnTo>
                  <a:lnTo>
                    <a:pt x="253436" y="678079"/>
                  </a:lnTo>
                  <a:lnTo>
                    <a:pt x="210835" y="663283"/>
                  </a:lnTo>
                  <a:lnTo>
                    <a:pt x="170973" y="643280"/>
                  </a:lnTo>
                  <a:lnTo>
                    <a:pt x="134260" y="618483"/>
                  </a:lnTo>
                  <a:lnTo>
                    <a:pt x="101108" y="589302"/>
                  </a:lnTo>
                  <a:lnTo>
                    <a:pt x="71927" y="556150"/>
                  </a:lnTo>
                  <a:lnTo>
                    <a:pt x="47130" y="519437"/>
                  </a:lnTo>
                  <a:lnTo>
                    <a:pt x="27127" y="479575"/>
                  </a:lnTo>
                  <a:lnTo>
                    <a:pt x="12331" y="436974"/>
                  </a:lnTo>
                  <a:lnTo>
                    <a:pt x="3151" y="392047"/>
                  </a:lnTo>
                  <a:lnTo>
                    <a:pt x="0" y="3452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978792" y="351180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09534" y="4021282"/>
            <a:ext cx="716280" cy="716280"/>
            <a:chOff x="8109534" y="4021282"/>
            <a:chExt cx="716280" cy="716280"/>
          </a:xfrm>
        </p:grpSpPr>
        <p:sp>
          <p:nvSpPr>
            <p:cNvPr id="34" name="object 34"/>
            <p:cNvSpPr/>
            <p:nvPr/>
          </p:nvSpPr>
          <p:spPr>
            <a:xfrm>
              <a:off x="8122234" y="4033982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345205" y="0"/>
                  </a:moveTo>
                  <a:lnTo>
                    <a:pt x="298362" y="3151"/>
                  </a:lnTo>
                  <a:lnTo>
                    <a:pt x="253435" y="12330"/>
                  </a:lnTo>
                  <a:lnTo>
                    <a:pt x="210835" y="27127"/>
                  </a:lnTo>
                  <a:lnTo>
                    <a:pt x="170973" y="47130"/>
                  </a:lnTo>
                  <a:lnTo>
                    <a:pt x="134260" y="71927"/>
                  </a:lnTo>
                  <a:lnTo>
                    <a:pt x="101107" y="101107"/>
                  </a:lnTo>
                  <a:lnTo>
                    <a:pt x="71927" y="134260"/>
                  </a:lnTo>
                  <a:lnTo>
                    <a:pt x="47130" y="170973"/>
                  </a:lnTo>
                  <a:lnTo>
                    <a:pt x="27127" y="210835"/>
                  </a:lnTo>
                  <a:lnTo>
                    <a:pt x="12330" y="253435"/>
                  </a:lnTo>
                  <a:lnTo>
                    <a:pt x="3151" y="298362"/>
                  </a:lnTo>
                  <a:lnTo>
                    <a:pt x="0" y="345205"/>
                  </a:lnTo>
                  <a:lnTo>
                    <a:pt x="3151" y="392047"/>
                  </a:lnTo>
                  <a:lnTo>
                    <a:pt x="12330" y="436974"/>
                  </a:lnTo>
                  <a:lnTo>
                    <a:pt x="27127" y="479574"/>
                  </a:lnTo>
                  <a:lnTo>
                    <a:pt x="47130" y="519436"/>
                  </a:lnTo>
                  <a:lnTo>
                    <a:pt x="71927" y="556149"/>
                  </a:lnTo>
                  <a:lnTo>
                    <a:pt x="101107" y="589301"/>
                  </a:lnTo>
                  <a:lnTo>
                    <a:pt x="134260" y="618482"/>
                  </a:lnTo>
                  <a:lnTo>
                    <a:pt x="170973" y="643279"/>
                  </a:lnTo>
                  <a:lnTo>
                    <a:pt x="210835" y="663282"/>
                  </a:lnTo>
                  <a:lnTo>
                    <a:pt x="253435" y="678079"/>
                  </a:lnTo>
                  <a:lnTo>
                    <a:pt x="298362" y="687258"/>
                  </a:lnTo>
                  <a:lnTo>
                    <a:pt x="345205" y="690410"/>
                  </a:lnTo>
                  <a:lnTo>
                    <a:pt x="392047" y="687258"/>
                  </a:lnTo>
                  <a:lnTo>
                    <a:pt x="436974" y="678079"/>
                  </a:lnTo>
                  <a:lnTo>
                    <a:pt x="479574" y="663282"/>
                  </a:lnTo>
                  <a:lnTo>
                    <a:pt x="519436" y="643279"/>
                  </a:lnTo>
                  <a:lnTo>
                    <a:pt x="556149" y="618482"/>
                  </a:lnTo>
                  <a:lnTo>
                    <a:pt x="589301" y="589301"/>
                  </a:lnTo>
                  <a:lnTo>
                    <a:pt x="618482" y="556149"/>
                  </a:lnTo>
                  <a:lnTo>
                    <a:pt x="643279" y="519436"/>
                  </a:lnTo>
                  <a:lnTo>
                    <a:pt x="663282" y="479574"/>
                  </a:lnTo>
                  <a:lnTo>
                    <a:pt x="678079" y="436974"/>
                  </a:lnTo>
                  <a:lnTo>
                    <a:pt x="687258" y="392047"/>
                  </a:lnTo>
                  <a:lnTo>
                    <a:pt x="690410" y="345205"/>
                  </a:lnTo>
                  <a:lnTo>
                    <a:pt x="687258" y="298362"/>
                  </a:lnTo>
                  <a:lnTo>
                    <a:pt x="678079" y="253435"/>
                  </a:lnTo>
                  <a:lnTo>
                    <a:pt x="663282" y="210835"/>
                  </a:lnTo>
                  <a:lnTo>
                    <a:pt x="643279" y="170973"/>
                  </a:lnTo>
                  <a:lnTo>
                    <a:pt x="618482" y="134260"/>
                  </a:lnTo>
                  <a:lnTo>
                    <a:pt x="589301" y="101107"/>
                  </a:lnTo>
                  <a:lnTo>
                    <a:pt x="556149" y="71927"/>
                  </a:lnTo>
                  <a:lnTo>
                    <a:pt x="519436" y="47130"/>
                  </a:lnTo>
                  <a:lnTo>
                    <a:pt x="479574" y="27127"/>
                  </a:lnTo>
                  <a:lnTo>
                    <a:pt x="436974" y="12330"/>
                  </a:lnTo>
                  <a:lnTo>
                    <a:pt x="392047" y="3151"/>
                  </a:lnTo>
                  <a:lnTo>
                    <a:pt x="345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234" y="4033982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0" y="345205"/>
                  </a:moveTo>
                  <a:lnTo>
                    <a:pt x="3151" y="298363"/>
                  </a:lnTo>
                  <a:lnTo>
                    <a:pt x="12331" y="253436"/>
                  </a:lnTo>
                  <a:lnTo>
                    <a:pt x="27127" y="210835"/>
                  </a:lnTo>
                  <a:lnTo>
                    <a:pt x="47130" y="170973"/>
                  </a:lnTo>
                  <a:lnTo>
                    <a:pt x="71927" y="134260"/>
                  </a:lnTo>
                  <a:lnTo>
                    <a:pt x="101108" y="101108"/>
                  </a:lnTo>
                  <a:lnTo>
                    <a:pt x="134260" y="71927"/>
                  </a:lnTo>
                  <a:lnTo>
                    <a:pt x="170973" y="47130"/>
                  </a:lnTo>
                  <a:lnTo>
                    <a:pt x="210835" y="27127"/>
                  </a:lnTo>
                  <a:lnTo>
                    <a:pt x="253436" y="12331"/>
                  </a:lnTo>
                  <a:lnTo>
                    <a:pt x="298363" y="3151"/>
                  </a:lnTo>
                  <a:lnTo>
                    <a:pt x="345205" y="0"/>
                  </a:lnTo>
                  <a:lnTo>
                    <a:pt x="392047" y="3151"/>
                  </a:lnTo>
                  <a:lnTo>
                    <a:pt x="436974" y="12331"/>
                  </a:lnTo>
                  <a:lnTo>
                    <a:pt x="479575" y="27127"/>
                  </a:lnTo>
                  <a:lnTo>
                    <a:pt x="519437" y="47130"/>
                  </a:lnTo>
                  <a:lnTo>
                    <a:pt x="556150" y="71927"/>
                  </a:lnTo>
                  <a:lnTo>
                    <a:pt x="589302" y="101108"/>
                  </a:lnTo>
                  <a:lnTo>
                    <a:pt x="618483" y="134260"/>
                  </a:lnTo>
                  <a:lnTo>
                    <a:pt x="643280" y="170973"/>
                  </a:lnTo>
                  <a:lnTo>
                    <a:pt x="663283" y="210835"/>
                  </a:lnTo>
                  <a:lnTo>
                    <a:pt x="678079" y="253436"/>
                  </a:lnTo>
                  <a:lnTo>
                    <a:pt x="687259" y="298363"/>
                  </a:lnTo>
                  <a:lnTo>
                    <a:pt x="690411" y="345205"/>
                  </a:lnTo>
                  <a:lnTo>
                    <a:pt x="687259" y="392047"/>
                  </a:lnTo>
                  <a:lnTo>
                    <a:pt x="678079" y="436974"/>
                  </a:lnTo>
                  <a:lnTo>
                    <a:pt x="663283" y="479575"/>
                  </a:lnTo>
                  <a:lnTo>
                    <a:pt x="643280" y="519437"/>
                  </a:lnTo>
                  <a:lnTo>
                    <a:pt x="618483" y="556150"/>
                  </a:lnTo>
                  <a:lnTo>
                    <a:pt x="589302" y="589302"/>
                  </a:lnTo>
                  <a:lnTo>
                    <a:pt x="556150" y="618483"/>
                  </a:lnTo>
                  <a:lnTo>
                    <a:pt x="519437" y="643280"/>
                  </a:lnTo>
                  <a:lnTo>
                    <a:pt x="479575" y="663283"/>
                  </a:lnTo>
                  <a:lnTo>
                    <a:pt x="436974" y="678079"/>
                  </a:lnTo>
                  <a:lnTo>
                    <a:pt x="392047" y="687259"/>
                  </a:lnTo>
                  <a:lnTo>
                    <a:pt x="345205" y="690411"/>
                  </a:lnTo>
                  <a:lnTo>
                    <a:pt x="298363" y="687259"/>
                  </a:lnTo>
                  <a:lnTo>
                    <a:pt x="253436" y="678079"/>
                  </a:lnTo>
                  <a:lnTo>
                    <a:pt x="210835" y="663283"/>
                  </a:lnTo>
                  <a:lnTo>
                    <a:pt x="170973" y="643280"/>
                  </a:lnTo>
                  <a:lnTo>
                    <a:pt x="134260" y="618483"/>
                  </a:lnTo>
                  <a:lnTo>
                    <a:pt x="101108" y="589302"/>
                  </a:lnTo>
                  <a:lnTo>
                    <a:pt x="71927" y="556150"/>
                  </a:lnTo>
                  <a:lnTo>
                    <a:pt x="47130" y="519437"/>
                  </a:lnTo>
                  <a:lnTo>
                    <a:pt x="27127" y="479575"/>
                  </a:lnTo>
                  <a:lnTo>
                    <a:pt x="12331" y="436974"/>
                  </a:lnTo>
                  <a:lnTo>
                    <a:pt x="3151" y="392047"/>
                  </a:lnTo>
                  <a:lnTo>
                    <a:pt x="0" y="3452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245188" y="428904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43138" y="4021282"/>
            <a:ext cx="716280" cy="716280"/>
            <a:chOff x="8843138" y="4021282"/>
            <a:chExt cx="716280" cy="716280"/>
          </a:xfrm>
        </p:grpSpPr>
        <p:sp>
          <p:nvSpPr>
            <p:cNvPr id="38" name="object 38"/>
            <p:cNvSpPr/>
            <p:nvPr/>
          </p:nvSpPr>
          <p:spPr>
            <a:xfrm>
              <a:off x="8855838" y="4033982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345205" y="0"/>
                  </a:moveTo>
                  <a:lnTo>
                    <a:pt x="298362" y="3151"/>
                  </a:lnTo>
                  <a:lnTo>
                    <a:pt x="253435" y="12330"/>
                  </a:lnTo>
                  <a:lnTo>
                    <a:pt x="210835" y="27127"/>
                  </a:lnTo>
                  <a:lnTo>
                    <a:pt x="170973" y="47130"/>
                  </a:lnTo>
                  <a:lnTo>
                    <a:pt x="134260" y="71927"/>
                  </a:lnTo>
                  <a:lnTo>
                    <a:pt x="101108" y="101107"/>
                  </a:lnTo>
                  <a:lnTo>
                    <a:pt x="71927" y="134260"/>
                  </a:lnTo>
                  <a:lnTo>
                    <a:pt x="47130" y="170973"/>
                  </a:lnTo>
                  <a:lnTo>
                    <a:pt x="27127" y="210835"/>
                  </a:lnTo>
                  <a:lnTo>
                    <a:pt x="12331" y="253435"/>
                  </a:lnTo>
                  <a:lnTo>
                    <a:pt x="3151" y="298362"/>
                  </a:lnTo>
                  <a:lnTo>
                    <a:pt x="0" y="345205"/>
                  </a:lnTo>
                  <a:lnTo>
                    <a:pt x="3151" y="392047"/>
                  </a:lnTo>
                  <a:lnTo>
                    <a:pt x="12331" y="436974"/>
                  </a:lnTo>
                  <a:lnTo>
                    <a:pt x="27127" y="479574"/>
                  </a:lnTo>
                  <a:lnTo>
                    <a:pt x="47130" y="519436"/>
                  </a:lnTo>
                  <a:lnTo>
                    <a:pt x="71927" y="556149"/>
                  </a:lnTo>
                  <a:lnTo>
                    <a:pt x="101108" y="589301"/>
                  </a:lnTo>
                  <a:lnTo>
                    <a:pt x="134260" y="618482"/>
                  </a:lnTo>
                  <a:lnTo>
                    <a:pt x="170973" y="643279"/>
                  </a:lnTo>
                  <a:lnTo>
                    <a:pt x="210835" y="663282"/>
                  </a:lnTo>
                  <a:lnTo>
                    <a:pt x="253435" y="678079"/>
                  </a:lnTo>
                  <a:lnTo>
                    <a:pt x="298362" y="687258"/>
                  </a:lnTo>
                  <a:lnTo>
                    <a:pt x="345205" y="690410"/>
                  </a:lnTo>
                  <a:lnTo>
                    <a:pt x="392047" y="687258"/>
                  </a:lnTo>
                  <a:lnTo>
                    <a:pt x="436974" y="678079"/>
                  </a:lnTo>
                  <a:lnTo>
                    <a:pt x="479575" y="663282"/>
                  </a:lnTo>
                  <a:lnTo>
                    <a:pt x="519437" y="643279"/>
                  </a:lnTo>
                  <a:lnTo>
                    <a:pt x="556150" y="618482"/>
                  </a:lnTo>
                  <a:lnTo>
                    <a:pt x="589302" y="589301"/>
                  </a:lnTo>
                  <a:lnTo>
                    <a:pt x="618483" y="556149"/>
                  </a:lnTo>
                  <a:lnTo>
                    <a:pt x="643280" y="519436"/>
                  </a:lnTo>
                  <a:lnTo>
                    <a:pt x="663283" y="479574"/>
                  </a:lnTo>
                  <a:lnTo>
                    <a:pt x="678080" y="436974"/>
                  </a:lnTo>
                  <a:lnTo>
                    <a:pt x="687260" y="392047"/>
                  </a:lnTo>
                  <a:lnTo>
                    <a:pt x="690411" y="345205"/>
                  </a:lnTo>
                  <a:lnTo>
                    <a:pt x="687260" y="298362"/>
                  </a:lnTo>
                  <a:lnTo>
                    <a:pt x="678080" y="253435"/>
                  </a:lnTo>
                  <a:lnTo>
                    <a:pt x="663283" y="210835"/>
                  </a:lnTo>
                  <a:lnTo>
                    <a:pt x="643280" y="170973"/>
                  </a:lnTo>
                  <a:lnTo>
                    <a:pt x="618483" y="134260"/>
                  </a:lnTo>
                  <a:lnTo>
                    <a:pt x="589302" y="101107"/>
                  </a:lnTo>
                  <a:lnTo>
                    <a:pt x="556150" y="71927"/>
                  </a:lnTo>
                  <a:lnTo>
                    <a:pt x="519437" y="47130"/>
                  </a:lnTo>
                  <a:lnTo>
                    <a:pt x="479575" y="27127"/>
                  </a:lnTo>
                  <a:lnTo>
                    <a:pt x="436974" y="12330"/>
                  </a:lnTo>
                  <a:lnTo>
                    <a:pt x="392047" y="3151"/>
                  </a:lnTo>
                  <a:lnTo>
                    <a:pt x="345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55838" y="4033982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0" y="345205"/>
                  </a:moveTo>
                  <a:lnTo>
                    <a:pt x="3151" y="298363"/>
                  </a:lnTo>
                  <a:lnTo>
                    <a:pt x="12331" y="253436"/>
                  </a:lnTo>
                  <a:lnTo>
                    <a:pt x="27127" y="210835"/>
                  </a:lnTo>
                  <a:lnTo>
                    <a:pt x="47130" y="170973"/>
                  </a:lnTo>
                  <a:lnTo>
                    <a:pt x="71927" y="134260"/>
                  </a:lnTo>
                  <a:lnTo>
                    <a:pt x="101108" y="101108"/>
                  </a:lnTo>
                  <a:lnTo>
                    <a:pt x="134260" y="71927"/>
                  </a:lnTo>
                  <a:lnTo>
                    <a:pt x="170973" y="47130"/>
                  </a:lnTo>
                  <a:lnTo>
                    <a:pt x="210835" y="27127"/>
                  </a:lnTo>
                  <a:lnTo>
                    <a:pt x="253436" y="12331"/>
                  </a:lnTo>
                  <a:lnTo>
                    <a:pt x="298363" y="3151"/>
                  </a:lnTo>
                  <a:lnTo>
                    <a:pt x="345205" y="0"/>
                  </a:lnTo>
                  <a:lnTo>
                    <a:pt x="392047" y="3151"/>
                  </a:lnTo>
                  <a:lnTo>
                    <a:pt x="436974" y="12331"/>
                  </a:lnTo>
                  <a:lnTo>
                    <a:pt x="479575" y="27127"/>
                  </a:lnTo>
                  <a:lnTo>
                    <a:pt x="519437" y="47130"/>
                  </a:lnTo>
                  <a:lnTo>
                    <a:pt x="556150" y="71927"/>
                  </a:lnTo>
                  <a:lnTo>
                    <a:pt x="589302" y="101108"/>
                  </a:lnTo>
                  <a:lnTo>
                    <a:pt x="618483" y="134260"/>
                  </a:lnTo>
                  <a:lnTo>
                    <a:pt x="643280" y="170973"/>
                  </a:lnTo>
                  <a:lnTo>
                    <a:pt x="663283" y="210835"/>
                  </a:lnTo>
                  <a:lnTo>
                    <a:pt x="678079" y="253436"/>
                  </a:lnTo>
                  <a:lnTo>
                    <a:pt x="687259" y="298363"/>
                  </a:lnTo>
                  <a:lnTo>
                    <a:pt x="690411" y="345205"/>
                  </a:lnTo>
                  <a:lnTo>
                    <a:pt x="687259" y="392047"/>
                  </a:lnTo>
                  <a:lnTo>
                    <a:pt x="678079" y="436974"/>
                  </a:lnTo>
                  <a:lnTo>
                    <a:pt x="663283" y="479575"/>
                  </a:lnTo>
                  <a:lnTo>
                    <a:pt x="643280" y="519437"/>
                  </a:lnTo>
                  <a:lnTo>
                    <a:pt x="618483" y="556150"/>
                  </a:lnTo>
                  <a:lnTo>
                    <a:pt x="589302" y="589302"/>
                  </a:lnTo>
                  <a:lnTo>
                    <a:pt x="556150" y="618483"/>
                  </a:lnTo>
                  <a:lnTo>
                    <a:pt x="519437" y="643280"/>
                  </a:lnTo>
                  <a:lnTo>
                    <a:pt x="479575" y="663283"/>
                  </a:lnTo>
                  <a:lnTo>
                    <a:pt x="436974" y="678079"/>
                  </a:lnTo>
                  <a:lnTo>
                    <a:pt x="392047" y="687259"/>
                  </a:lnTo>
                  <a:lnTo>
                    <a:pt x="345205" y="690411"/>
                  </a:lnTo>
                  <a:lnTo>
                    <a:pt x="298363" y="687259"/>
                  </a:lnTo>
                  <a:lnTo>
                    <a:pt x="253436" y="678079"/>
                  </a:lnTo>
                  <a:lnTo>
                    <a:pt x="210835" y="663283"/>
                  </a:lnTo>
                  <a:lnTo>
                    <a:pt x="170973" y="643280"/>
                  </a:lnTo>
                  <a:lnTo>
                    <a:pt x="134260" y="618483"/>
                  </a:lnTo>
                  <a:lnTo>
                    <a:pt x="101108" y="589302"/>
                  </a:lnTo>
                  <a:lnTo>
                    <a:pt x="71927" y="556150"/>
                  </a:lnTo>
                  <a:lnTo>
                    <a:pt x="47130" y="519437"/>
                  </a:lnTo>
                  <a:lnTo>
                    <a:pt x="27127" y="479575"/>
                  </a:lnTo>
                  <a:lnTo>
                    <a:pt x="12331" y="436974"/>
                  </a:lnTo>
                  <a:lnTo>
                    <a:pt x="3151" y="392047"/>
                  </a:lnTo>
                  <a:lnTo>
                    <a:pt x="0" y="3452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978792" y="428904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652123" y="3752476"/>
            <a:ext cx="548640" cy="476250"/>
            <a:chOff x="7652123" y="3752476"/>
            <a:chExt cx="548640" cy="476250"/>
          </a:xfrm>
        </p:grpSpPr>
        <p:sp>
          <p:nvSpPr>
            <p:cNvPr id="42" name="object 42"/>
            <p:cNvSpPr/>
            <p:nvPr/>
          </p:nvSpPr>
          <p:spPr>
            <a:xfrm>
              <a:off x="7664823" y="3765176"/>
              <a:ext cx="523240" cy="450850"/>
            </a:xfrm>
            <a:custGeom>
              <a:avLst/>
              <a:gdLst/>
              <a:ahLst/>
              <a:cxnLst/>
              <a:rect l="l" t="t" r="r" b="b"/>
              <a:pathLst>
                <a:path w="523240" h="450850">
                  <a:moveTo>
                    <a:pt x="410237" y="0"/>
                  </a:moveTo>
                  <a:lnTo>
                    <a:pt x="112702" y="0"/>
                  </a:lnTo>
                  <a:lnTo>
                    <a:pt x="0" y="225405"/>
                  </a:lnTo>
                  <a:lnTo>
                    <a:pt x="112702" y="450811"/>
                  </a:lnTo>
                  <a:lnTo>
                    <a:pt x="410237" y="450811"/>
                  </a:lnTo>
                  <a:lnTo>
                    <a:pt x="522940" y="225405"/>
                  </a:lnTo>
                  <a:lnTo>
                    <a:pt x="410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64823" y="3765176"/>
              <a:ext cx="523240" cy="450850"/>
            </a:xfrm>
            <a:custGeom>
              <a:avLst/>
              <a:gdLst/>
              <a:ahLst/>
              <a:cxnLst/>
              <a:rect l="l" t="t" r="r" b="b"/>
              <a:pathLst>
                <a:path w="523240" h="450850">
                  <a:moveTo>
                    <a:pt x="0" y="225405"/>
                  </a:moveTo>
                  <a:lnTo>
                    <a:pt x="112702" y="0"/>
                  </a:lnTo>
                  <a:lnTo>
                    <a:pt x="410238" y="0"/>
                  </a:lnTo>
                  <a:lnTo>
                    <a:pt x="522941" y="225405"/>
                  </a:lnTo>
                  <a:lnTo>
                    <a:pt x="410238" y="450811"/>
                  </a:lnTo>
                  <a:lnTo>
                    <a:pt x="112702" y="450811"/>
                  </a:lnTo>
                  <a:lnTo>
                    <a:pt x="0" y="2254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773099" y="3901948"/>
            <a:ext cx="3060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64547"/>
                </a:solidFill>
                <a:latin typeface="Verdana"/>
                <a:cs typeface="Verdana"/>
              </a:rPr>
              <a:t>XML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32140" y="4769611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FC125751-B165-76D4-F504-84D4B3E87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991" y="2139188"/>
            <a:ext cx="307467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Deploy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endParaRPr sz="2400">
              <a:latin typeface="Verdana"/>
              <a:cs typeface="Verdana"/>
            </a:endParaRPr>
          </a:p>
          <a:p>
            <a:pPr marL="372745" marR="5080" indent="1371600" algn="r">
              <a:lnSpc>
                <a:spcPct val="120300"/>
              </a:lnSpc>
              <a:spcBef>
                <a:spcPts val="124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Isolation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resources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components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Own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class-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loader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2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Administration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428973" y="1488211"/>
            <a:ext cx="5220970" cy="5220970"/>
            <a:chOff x="6428973" y="1488211"/>
            <a:chExt cx="5220970" cy="5220970"/>
          </a:xfrm>
        </p:grpSpPr>
        <p:sp>
          <p:nvSpPr>
            <p:cNvPr id="6" name="object 6"/>
            <p:cNvSpPr/>
            <p:nvPr/>
          </p:nvSpPr>
          <p:spPr>
            <a:xfrm>
              <a:off x="6441673" y="1500911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70" h="5195570">
                  <a:moveTo>
                    <a:pt x="2597727" y="0"/>
                  </a:moveTo>
                  <a:lnTo>
                    <a:pt x="2549471" y="439"/>
                  </a:lnTo>
                  <a:lnTo>
                    <a:pt x="2501429" y="1751"/>
                  </a:lnTo>
                  <a:lnTo>
                    <a:pt x="2453607" y="3930"/>
                  </a:lnTo>
                  <a:lnTo>
                    <a:pt x="2406014" y="6966"/>
                  </a:lnTo>
                  <a:lnTo>
                    <a:pt x="2358656" y="10854"/>
                  </a:lnTo>
                  <a:lnTo>
                    <a:pt x="2311543" y="15584"/>
                  </a:lnTo>
                  <a:lnTo>
                    <a:pt x="2264681" y="21150"/>
                  </a:lnTo>
                  <a:lnTo>
                    <a:pt x="2218078" y="27543"/>
                  </a:lnTo>
                  <a:lnTo>
                    <a:pt x="2171741" y="34757"/>
                  </a:lnTo>
                  <a:lnTo>
                    <a:pt x="2125678" y="42784"/>
                  </a:lnTo>
                  <a:lnTo>
                    <a:pt x="2079897" y="51616"/>
                  </a:lnTo>
                  <a:lnTo>
                    <a:pt x="2034405" y="61245"/>
                  </a:lnTo>
                  <a:lnTo>
                    <a:pt x="1989210" y="71664"/>
                  </a:lnTo>
                  <a:lnTo>
                    <a:pt x="1944319" y="82866"/>
                  </a:lnTo>
                  <a:lnTo>
                    <a:pt x="1899740" y="94842"/>
                  </a:lnTo>
                  <a:lnTo>
                    <a:pt x="1855481" y="107586"/>
                  </a:lnTo>
                  <a:lnTo>
                    <a:pt x="1811549" y="121089"/>
                  </a:lnTo>
                  <a:lnTo>
                    <a:pt x="1767952" y="135344"/>
                  </a:lnTo>
                  <a:lnTo>
                    <a:pt x="1724697" y="150344"/>
                  </a:lnTo>
                  <a:lnTo>
                    <a:pt x="1681792" y="166080"/>
                  </a:lnTo>
                  <a:lnTo>
                    <a:pt x="1639244" y="182546"/>
                  </a:lnTo>
                  <a:lnTo>
                    <a:pt x="1597062" y="199733"/>
                  </a:lnTo>
                  <a:lnTo>
                    <a:pt x="1555252" y="217634"/>
                  </a:lnTo>
                  <a:lnTo>
                    <a:pt x="1513823" y="236242"/>
                  </a:lnTo>
                  <a:lnTo>
                    <a:pt x="1472781" y="255549"/>
                  </a:lnTo>
                  <a:lnTo>
                    <a:pt x="1432135" y="275547"/>
                  </a:lnTo>
                  <a:lnTo>
                    <a:pt x="1391891" y="296229"/>
                  </a:lnTo>
                  <a:lnTo>
                    <a:pt x="1352059" y="317587"/>
                  </a:lnTo>
                  <a:lnTo>
                    <a:pt x="1312644" y="339613"/>
                  </a:lnTo>
                  <a:lnTo>
                    <a:pt x="1273656" y="362301"/>
                  </a:lnTo>
                  <a:lnTo>
                    <a:pt x="1235100" y="385642"/>
                  </a:lnTo>
                  <a:lnTo>
                    <a:pt x="1196986" y="409628"/>
                  </a:lnTo>
                  <a:lnTo>
                    <a:pt x="1159320" y="434253"/>
                  </a:lnTo>
                  <a:lnTo>
                    <a:pt x="1122111" y="459509"/>
                  </a:lnTo>
                  <a:lnTo>
                    <a:pt x="1085365" y="485387"/>
                  </a:lnTo>
                  <a:lnTo>
                    <a:pt x="1049090" y="511881"/>
                  </a:lnTo>
                  <a:lnTo>
                    <a:pt x="1013294" y="538983"/>
                  </a:lnTo>
                  <a:lnTo>
                    <a:pt x="977985" y="566685"/>
                  </a:lnTo>
                  <a:lnTo>
                    <a:pt x="943170" y="594980"/>
                  </a:lnTo>
                  <a:lnTo>
                    <a:pt x="908856" y="623859"/>
                  </a:lnTo>
                  <a:lnTo>
                    <a:pt x="875052" y="653317"/>
                  </a:lnTo>
                  <a:lnTo>
                    <a:pt x="841764" y="683344"/>
                  </a:lnTo>
                  <a:lnTo>
                    <a:pt x="809001" y="713934"/>
                  </a:lnTo>
                  <a:lnTo>
                    <a:pt x="776770" y="745078"/>
                  </a:lnTo>
                  <a:lnTo>
                    <a:pt x="745078" y="776770"/>
                  </a:lnTo>
                  <a:lnTo>
                    <a:pt x="713934" y="809001"/>
                  </a:lnTo>
                  <a:lnTo>
                    <a:pt x="683344" y="841764"/>
                  </a:lnTo>
                  <a:lnTo>
                    <a:pt x="653317" y="875052"/>
                  </a:lnTo>
                  <a:lnTo>
                    <a:pt x="623860" y="908856"/>
                  </a:lnTo>
                  <a:lnTo>
                    <a:pt x="594980" y="943169"/>
                  </a:lnTo>
                  <a:lnTo>
                    <a:pt x="566685" y="977985"/>
                  </a:lnTo>
                  <a:lnTo>
                    <a:pt x="538983" y="1013294"/>
                  </a:lnTo>
                  <a:lnTo>
                    <a:pt x="511881" y="1049090"/>
                  </a:lnTo>
                  <a:lnTo>
                    <a:pt x="485387" y="1085364"/>
                  </a:lnTo>
                  <a:lnTo>
                    <a:pt x="459509" y="1122110"/>
                  </a:lnTo>
                  <a:lnTo>
                    <a:pt x="434253" y="1159320"/>
                  </a:lnTo>
                  <a:lnTo>
                    <a:pt x="409628" y="1196986"/>
                  </a:lnTo>
                  <a:lnTo>
                    <a:pt x="385642" y="1235100"/>
                  </a:lnTo>
                  <a:lnTo>
                    <a:pt x="362301" y="1273655"/>
                  </a:lnTo>
                  <a:lnTo>
                    <a:pt x="339613" y="1312644"/>
                  </a:lnTo>
                  <a:lnTo>
                    <a:pt x="317587" y="1352058"/>
                  </a:lnTo>
                  <a:lnTo>
                    <a:pt x="296229" y="1391891"/>
                  </a:lnTo>
                  <a:lnTo>
                    <a:pt x="275547" y="1432134"/>
                  </a:lnTo>
                  <a:lnTo>
                    <a:pt x="255549" y="1472780"/>
                  </a:lnTo>
                  <a:lnTo>
                    <a:pt x="236242" y="1513822"/>
                  </a:lnTo>
                  <a:lnTo>
                    <a:pt x="217634" y="1555252"/>
                  </a:lnTo>
                  <a:lnTo>
                    <a:pt x="199733" y="1597061"/>
                  </a:lnTo>
                  <a:lnTo>
                    <a:pt x="182546" y="1639244"/>
                  </a:lnTo>
                  <a:lnTo>
                    <a:pt x="166080" y="1681791"/>
                  </a:lnTo>
                  <a:lnTo>
                    <a:pt x="150344" y="1724696"/>
                  </a:lnTo>
                  <a:lnTo>
                    <a:pt x="135344" y="1767951"/>
                  </a:lnTo>
                  <a:lnTo>
                    <a:pt x="121089" y="1811549"/>
                  </a:lnTo>
                  <a:lnTo>
                    <a:pt x="107586" y="1855481"/>
                  </a:lnTo>
                  <a:lnTo>
                    <a:pt x="94842" y="1899740"/>
                  </a:lnTo>
                  <a:lnTo>
                    <a:pt x="82866" y="1944318"/>
                  </a:lnTo>
                  <a:lnTo>
                    <a:pt x="71664" y="1989209"/>
                  </a:lnTo>
                  <a:lnTo>
                    <a:pt x="61245" y="2034404"/>
                  </a:lnTo>
                  <a:lnTo>
                    <a:pt x="51616" y="2079896"/>
                  </a:lnTo>
                  <a:lnTo>
                    <a:pt x="42784" y="2125677"/>
                  </a:lnTo>
                  <a:lnTo>
                    <a:pt x="34757" y="2171740"/>
                  </a:lnTo>
                  <a:lnTo>
                    <a:pt x="27543" y="2218077"/>
                  </a:lnTo>
                  <a:lnTo>
                    <a:pt x="21150" y="2264680"/>
                  </a:lnTo>
                  <a:lnTo>
                    <a:pt x="15584" y="2311542"/>
                  </a:lnTo>
                  <a:lnTo>
                    <a:pt x="10854" y="2358655"/>
                  </a:lnTo>
                  <a:lnTo>
                    <a:pt x="6966" y="2406012"/>
                  </a:lnTo>
                  <a:lnTo>
                    <a:pt x="3930" y="2453606"/>
                  </a:lnTo>
                  <a:lnTo>
                    <a:pt x="1751" y="2501427"/>
                  </a:lnTo>
                  <a:lnTo>
                    <a:pt x="439" y="2549470"/>
                  </a:lnTo>
                  <a:lnTo>
                    <a:pt x="0" y="2597726"/>
                  </a:lnTo>
                  <a:lnTo>
                    <a:pt x="439" y="2645982"/>
                  </a:lnTo>
                  <a:lnTo>
                    <a:pt x="1751" y="2694025"/>
                  </a:lnTo>
                  <a:lnTo>
                    <a:pt x="3930" y="2741846"/>
                  </a:lnTo>
                  <a:lnTo>
                    <a:pt x="6966" y="2789440"/>
                  </a:lnTo>
                  <a:lnTo>
                    <a:pt x="10854" y="2836797"/>
                  </a:lnTo>
                  <a:lnTo>
                    <a:pt x="15584" y="2883910"/>
                  </a:lnTo>
                  <a:lnTo>
                    <a:pt x="21150" y="2930772"/>
                  </a:lnTo>
                  <a:lnTo>
                    <a:pt x="27543" y="2977376"/>
                  </a:lnTo>
                  <a:lnTo>
                    <a:pt x="34757" y="3023712"/>
                  </a:lnTo>
                  <a:lnTo>
                    <a:pt x="42784" y="3069775"/>
                  </a:lnTo>
                  <a:lnTo>
                    <a:pt x="51616" y="3115556"/>
                  </a:lnTo>
                  <a:lnTo>
                    <a:pt x="61245" y="3161048"/>
                  </a:lnTo>
                  <a:lnTo>
                    <a:pt x="71664" y="3206243"/>
                  </a:lnTo>
                  <a:lnTo>
                    <a:pt x="82866" y="3251134"/>
                  </a:lnTo>
                  <a:lnTo>
                    <a:pt x="94842" y="3295713"/>
                  </a:lnTo>
                  <a:lnTo>
                    <a:pt x="107586" y="3339972"/>
                  </a:lnTo>
                  <a:lnTo>
                    <a:pt x="121089" y="3383904"/>
                  </a:lnTo>
                  <a:lnTo>
                    <a:pt x="135344" y="3427501"/>
                  </a:lnTo>
                  <a:lnTo>
                    <a:pt x="150344" y="3470756"/>
                  </a:lnTo>
                  <a:lnTo>
                    <a:pt x="166080" y="3513661"/>
                  </a:lnTo>
                  <a:lnTo>
                    <a:pt x="182546" y="3556208"/>
                  </a:lnTo>
                  <a:lnTo>
                    <a:pt x="199733" y="3598391"/>
                  </a:lnTo>
                  <a:lnTo>
                    <a:pt x="217634" y="3640201"/>
                  </a:lnTo>
                  <a:lnTo>
                    <a:pt x="236242" y="3681630"/>
                  </a:lnTo>
                  <a:lnTo>
                    <a:pt x="255549" y="3722672"/>
                  </a:lnTo>
                  <a:lnTo>
                    <a:pt x="275547" y="3763318"/>
                  </a:lnTo>
                  <a:lnTo>
                    <a:pt x="296229" y="3803561"/>
                  </a:lnTo>
                  <a:lnTo>
                    <a:pt x="317587" y="3843394"/>
                  </a:lnTo>
                  <a:lnTo>
                    <a:pt x="339613" y="3882808"/>
                  </a:lnTo>
                  <a:lnTo>
                    <a:pt x="362301" y="3921797"/>
                  </a:lnTo>
                  <a:lnTo>
                    <a:pt x="385642" y="3960352"/>
                  </a:lnTo>
                  <a:lnTo>
                    <a:pt x="409628" y="3998466"/>
                  </a:lnTo>
                  <a:lnTo>
                    <a:pt x="434253" y="4036132"/>
                  </a:lnTo>
                  <a:lnTo>
                    <a:pt x="459509" y="4073342"/>
                  </a:lnTo>
                  <a:lnTo>
                    <a:pt x="485387" y="4110088"/>
                  </a:lnTo>
                  <a:lnTo>
                    <a:pt x="511881" y="4146363"/>
                  </a:lnTo>
                  <a:lnTo>
                    <a:pt x="538983" y="4182158"/>
                  </a:lnTo>
                  <a:lnTo>
                    <a:pt x="566685" y="4217468"/>
                  </a:lnTo>
                  <a:lnTo>
                    <a:pt x="594980" y="4252283"/>
                  </a:lnTo>
                  <a:lnTo>
                    <a:pt x="623860" y="4286596"/>
                  </a:lnTo>
                  <a:lnTo>
                    <a:pt x="653317" y="4320401"/>
                  </a:lnTo>
                  <a:lnTo>
                    <a:pt x="683344" y="4353688"/>
                  </a:lnTo>
                  <a:lnTo>
                    <a:pt x="713934" y="4386451"/>
                  </a:lnTo>
                  <a:lnTo>
                    <a:pt x="745078" y="4418683"/>
                  </a:lnTo>
                  <a:lnTo>
                    <a:pt x="776770" y="4450374"/>
                  </a:lnTo>
                  <a:lnTo>
                    <a:pt x="809001" y="4481519"/>
                  </a:lnTo>
                  <a:lnTo>
                    <a:pt x="841764" y="4512108"/>
                  </a:lnTo>
                  <a:lnTo>
                    <a:pt x="875052" y="4542135"/>
                  </a:lnTo>
                  <a:lnTo>
                    <a:pt x="908856" y="4571593"/>
                  </a:lnTo>
                  <a:lnTo>
                    <a:pt x="943170" y="4600473"/>
                  </a:lnTo>
                  <a:lnTo>
                    <a:pt x="977985" y="4628767"/>
                  </a:lnTo>
                  <a:lnTo>
                    <a:pt x="1013294" y="4656470"/>
                  </a:lnTo>
                  <a:lnTo>
                    <a:pt x="1049090" y="4683571"/>
                  </a:lnTo>
                  <a:lnTo>
                    <a:pt x="1085365" y="4710065"/>
                  </a:lnTo>
                  <a:lnTo>
                    <a:pt x="1122111" y="4735944"/>
                  </a:lnTo>
                  <a:lnTo>
                    <a:pt x="1159320" y="4761199"/>
                  </a:lnTo>
                  <a:lnTo>
                    <a:pt x="1196986" y="4785824"/>
                  </a:lnTo>
                  <a:lnTo>
                    <a:pt x="1235100" y="4809811"/>
                  </a:lnTo>
                  <a:lnTo>
                    <a:pt x="1273656" y="4833152"/>
                  </a:lnTo>
                  <a:lnTo>
                    <a:pt x="1312644" y="4855839"/>
                  </a:lnTo>
                  <a:lnTo>
                    <a:pt x="1352059" y="4877866"/>
                  </a:lnTo>
                  <a:lnTo>
                    <a:pt x="1391891" y="4899223"/>
                  </a:lnTo>
                  <a:lnTo>
                    <a:pt x="1432135" y="4919905"/>
                  </a:lnTo>
                  <a:lnTo>
                    <a:pt x="1472781" y="4939903"/>
                  </a:lnTo>
                  <a:lnTo>
                    <a:pt x="1513823" y="4959210"/>
                  </a:lnTo>
                  <a:lnTo>
                    <a:pt x="1555252" y="4977818"/>
                  </a:lnTo>
                  <a:lnTo>
                    <a:pt x="1597062" y="4995719"/>
                  </a:lnTo>
                  <a:lnTo>
                    <a:pt x="1639244" y="5012907"/>
                  </a:lnTo>
                  <a:lnTo>
                    <a:pt x="1681792" y="5029372"/>
                  </a:lnTo>
                  <a:lnTo>
                    <a:pt x="1724697" y="5045109"/>
                  </a:lnTo>
                  <a:lnTo>
                    <a:pt x="1767952" y="5060108"/>
                  </a:lnTo>
                  <a:lnTo>
                    <a:pt x="1811549" y="5074363"/>
                  </a:lnTo>
                  <a:lnTo>
                    <a:pt x="1855481" y="5087867"/>
                  </a:lnTo>
                  <a:lnTo>
                    <a:pt x="1899740" y="5100610"/>
                  </a:lnTo>
                  <a:lnTo>
                    <a:pt x="1944319" y="5112586"/>
                  </a:lnTo>
                  <a:lnTo>
                    <a:pt x="1989210" y="5123788"/>
                  </a:lnTo>
                  <a:lnTo>
                    <a:pt x="2034405" y="5134207"/>
                  </a:lnTo>
                  <a:lnTo>
                    <a:pt x="2079897" y="5143837"/>
                  </a:lnTo>
                  <a:lnTo>
                    <a:pt x="2125678" y="5152668"/>
                  </a:lnTo>
                  <a:lnTo>
                    <a:pt x="2171741" y="5160695"/>
                  </a:lnTo>
                  <a:lnTo>
                    <a:pt x="2218078" y="5167909"/>
                  </a:lnTo>
                  <a:lnTo>
                    <a:pt x="2264681" y="5174303"/>
                  </a:lnTo>
                  <a:lnTo>
                    <a:pt x="2311543" y="5179868"/>
                  </a:lnTo>
                  <a:lnTo>
                    <a:pt x="2358656" y="5184599"/>
                  </a:lnTo>
                  <a:lnTo>
                    <a:pt x="2406014" y="5188486"/>
                  </a:lnTo>
                  <a:lnTo>
                    <a:pt x="2453607" y="5191523"/>
                  </a:lnTo>
                  <a:lnTo>
                    <a:pt x="2501429" y="5193701"/>
                  </a:lnTo>
                  <a:lnTo>
                    <a:pt x="2549471" y="5195014"/>
                  </a:lnTo>
                  <a:lnTo>
                    <a:pt x="2597727" y="5195453"/>
                  </a:lnTo>
                  <a:lnTo>
                    <a:pt x="2645983" y="5195014"/>
                  </a:lnTo>
                  <a:lnTo>
                    <a:pt x="2694026" y="5193701"/>
                  </a:lnTo>
                  <a:lnTo>
                    <a:pt x="2741848" y="5191523"/>
                  </a:lnTo>
                  <a:lnTo>
                    <a:pt x="2789441" y="5188486"/>
                  </a:lnTo>
                  <a:lnTo>
                    <a:pt x="2836798" y="5184599"/>
                  </a:lnTo>
                  <a:lnTo>
                    <a:pt x="2883911" y="5179868"/>
                  </a:lnTo>
                  <a:lnTo>
                    <a:pt x="2930774" y="5174303"/>
                  </a:lnTo>
                  <a:lnTo>
                    <a:pt x="2977377" y="5167909"/>
                  </a:lnTo>
                  <a:lnTo>
                    <a:pt x="3023714" y="5160695"/>
                  </a:lnTo>
                  <a:lnTo>
                    <a:pt x="3069776" y="5152668"/>
                  </a:lnTo>
                  <a:lnTo>
                    <a:pt x="3115557" y="5143837"/>
                  </a:lnTo>
                  <a:lnTo>
                    <a:pt x="3161049" y="5134207"/>
                  </a:lnTo>
                  <a:lnTo>
                    <a:pt x="3206244" y="5123788"/>
                  </a:lnTo>
                  <a:lnTo>
                    <a:pt x="3251135" y="5112586"/>
                  </a:lnTo>
                  <a:lnTo>
                    <a:pt x="3295714" y="5100610"/>
                  </a:lnTo>
                  <a:lnTo>
                    <a:pt x="3339973" y="5087867"/>
                  </a:lnTo>
                  <a:lnTo>
                    <a:pt x="3383905" y="5074363"/>
                  </a:lnTo>
                  <a:lnTo>
                    <a:pt x="3427502" y="5060108"/>
                  </a:lnTo>
                  <a:lnTo>
                    <a:pt x="3470757" y="5045109"/>
                  </a:lnTo>
                  <a:lnTo>
                    <a:pt x="3513662" y="5029372"/>
                  </a:lnTo>
                  <a:lnTo>
                    <a:pt x="3556210" y="5012907"/>
                  </a:lnTo>
                  <a:lnTo>
                    <a:pt x="3598392" y="4995719"/>
                  </a:lnTo>
                  <a:lnTo>
                    <a:pt x="3640202" y="4977818"/>
                  </a:lnTo>
                  <a:lnTo>
                    <a:pt x="3681631" y="4959210"/>
                  </a:lnTo>
                  <a:lnTo>
                    <a:pt x="3722673" y="4939903"/>
                  </a:lnTo>
                  <a:lnTo>
                    <a:pt x="3763319" y="4919905"/>
                  </a:lnTo>
                  <a:lnTo>
                    <a:pt x="3803562" y="4899223"/>
                  </a:lnTo>
                  <a:lnTo>
                    <a:pt x="3843395" y="4877866"/>
                  </a:lnTo>
                  <a:lnTo>
                    <a:pt x="3882809" y="4855839"/>
                  </a:lnTo>
                  <a:lnTo>
                    <a:pt x="3921798" y="4833152"/>
                  </a:lnTo>
                  <a:lnTo>
                    <a:pt x="3960353" y="4809811"/>
                  </a:lnTo>
                  <a:lnTo>
                    <a:pt x="3998468" y="4785824"/>
                  </a:lnTo>
                  <a:lnTo>
                    <a:pt x="4036133" y="4761199"/>
                  </a:lnTo>
                  <a:lnTo>
                    <a:pt x="4073343" y="4735944"/>
                  </a:lnTo>
                  <a:lnTo>
                    <a:pt x="4110089" y="4710065"/>
                  </a:lnTo>
                  <a:lnTo>
                    <a:pt x="4146364" y="4683571"/>
                  </a:lnTo>
                  <a:lnTo>
                    <a:pt x="4182159" y="4656470"/>
                  </a:lnTo>
                  <a:lnTo>
                    <a:pt x="4217469" y="4628767"/>
                  </a:lnTo>
                  <a:lnTo>
                    <a:pt x="4252284" y="4600473"/>
                  </a:lnTo>
                  <a:lnTo>
                    <a:pt x="4286598" y="4571593"/>
                  </a:lnTo>
                  <a:lnTo>
                    <a:pt x="4320402" y="4542135"/>
                  </a:lnTo>
                  <a:lnTo>
                    <a:pt x="4353689" y="4512108"/>
                  </a:lnTo>
                  <a:lnTo>
                    <a:pt x="4386453" y="4481519"/>
                  </a:lnTo>
                  <a:lnTo>
                    <a:pt x="4418684" y="4450374"/>
                  </a:lnTo>
                  <a:lnTo>
                    <a:pt x="4450375" y="4418683"/>
                  </a:lnTo>
                  <a:lnTo>
                    <a:pt x="4481520" y="4386451"/>
                  </a:lnTo>
                  <a:lnTo>
                    <a:pt x="4512109" y="4353688"/>
                  </a:lnTo>
                  <a:lnTo>
                    <a:pt x="4542137" y="4320401"/>
                  </a:lnTo>
                  <a:lnTo>
                    <a:pt x="4571594" y="4286596"/>
                  </a:lnTo>
                  <a:lnTo>
                    <a:pt x="4600474" y="4252283"/>
                  </a:lnTo>
                  <a:lnTo>
                    <a:pt x="4628769" y="4217468"/>
                  </a:lnTo>
                  <a:lnTo>
                    <a:pt x="4656471" y="4182158"/>
                  </a:lnTo>
                  <a:lnTo>
                    <a:pt x="4683572" y="4146363"/>
                  </a:lnTo>
                  <a:lnTo>
                    <a:pt x="4710066" y="4110088"/>
                  </a:lnTo>
                  <a:lnTo>
                    <a:pt x="4735945" y="4073342"/>
                  </a:lnTo>
                  <a:lnTo>
                    <a:pt x="4761200" y="4036132"/>
                  </a:lnTo>
                  <a:lnTo>
                    <a:pt x="4785825" y="3998466"/>
                  </a:lnTo>
                  <a:lnTo>
                    <a:pt x="4809812" y="3960352"/>
                  </a:lnTo>
                  <a:lnTo>
                    <a:pt x="4833153" y="3921797"/>
                  </a:lnTo>
                  <a:lnTo>
                    <a:pt x="4855840" y="3882808"/>
                  </a:lnTo>
                  <a:lnTo>
                    <a:pt x="4877867" y="3843394"/>
                  </a:lnTo>
                  <a:lnTo>
                    <a:pt x="4899225" y="3803561"/>
                  </a:lnTo>
                  <a:lnTo>
                    <a:pt x="4919906" y="3763318"/>
                  </a:lnTo>
                  <a:lnTo>
                    <a:pt x="4939904" y="3722672"/>
                  </a:lnTo>
                  <a:lnTo>
                    <a:pt x="4959211" y="3681630"/>
                  </a:lnTo>
                  <a:lnTo>
                    <a:pt x="4977819" y="3640201"/>
                  </a:lnTo>
                  <a:lnTo>
                    <a:pt x="4995720" y="3598391"/>
                  </a:lnTo>
                  <a:lnTo>
                    <a:pt x="5012908" y="3556208"/>
                  </a:lnTo>
                  <a:lnTo>
                    <a:pt x="5029373" y="3513661"/>
                  </a:lnTo>
                  <a:lnTo>
                    <a:pt x="5045110" y="3470756"/>
                  </a:lnTo>
                  <a:lnTo>
                    <a:pt x="5060109" y="3427501"/>
                  </a:lnTo>
                  <a:lnTo>
                    <a:pt x="5074364" y="3383904"/>
                  </a:lnTo>
                  <a:lnTo>
                    <a:pt x="5087868" y="3339972"/>
                  </a:lnTo>
                  <a:lnTo>
                    <a:pt x="5100611" y="3295713"/>
                  </a:lnTo>
                  <a:lnTo>
                    <a:pt x="5112587" y="3251134"/>
                  </a:lnTo>
                  <a:lnTo>
                    <a:pt x="5123789" y="3206243"/>
                  </a:lnTo>
                  <a:lnTo>
                    <a:pt x="5134208" y="3161048"/>
                  </a:lnTo>
                  <a:lnTo>
                    <a:pt x="5143838" y="3115556"/>
                  </a:lnTo>
                  <a:lnTo>
                    <a:pt x="5152669" y="3069775"/>
                  </a:lnTo>
                  <a:lnTo>
                    <a:pt x="5160696" y="3023712"/>
                  </a:lnTo>
                  <a:lnTo>
                    <a:pt x="5167910" y="2977376"/>
                  </a:lnTo>
                  <a:lnTo>
                    <a:pt x="5174304" y="2930772"/>
                  </a:lnTo>
                  <a:lnTo>
                    <a:pt x="5179869" y="2883910"/>
                  </a:lnTo>
                  <a:lnTo>
                    <a:pt x="5184600" y="2836797"/>
                  </a:lnTo>
                  <a:lnTo>
                    <a:pt x="5188487" y="2789440"/>
                  </a:lnTo>
                  <a:lnTo>
                    <a:pt x="5191524" y="2741846"/>
                  </a:lnTo>
                  <a:lnTo>
                    <a:pt x="5193702" y="2694025"/>
                  </a:lnTo>
                  <a:lnTo>
                    <a:pt x="5195015" y="2645982"/>
                  </a:lnTo>
                  <a:lnTo>
                    <a:pt x="5195454" y="2597726"/>
                  </a:lnTo>
                  <a:lnTo>
                    <a:pt x="5195015" y="2549470"/>
                  </a:lnTo>
                  <a:lnTo>
                    <a:pt x="5193702" y="2501427"/>
                  </a:lnTo>
                  <a:lnTo>
                    <a:pt x="5191524" y="2453606"/>
                  </a:lnTo>
                  <a:lnTo>
                    <a:pt x="5188487" y="2406012"/>
                  </a:lnTo>
                  <a:lnTo>
                    <a:pt x="5184600" y="2358655"/>
                  </a:lnTo>
                  <a:lnTo>
                    <a:pt x="5179869" y="2311542"/>
                  </a:lnTo>
                  <a:lnTo>
                    <a:pt x="5174304" y="2264680"/>
                  </a:lnTo>
                  <a:lnTo>
                    <a:pt x="5167910" y="2218077"/>
                  </a:lnTo>
                  <a:lnTo>
                    <a:pt x="5160696" y="2171740"/>
                  </a:lnTo>
                  <a:lnTo>
                    <a:pt x="5152669" y="2125677"/>
                  </a:lnTo>
                  <a:lnTo>
                    <a:pt x="5143838" y="2079896"/>
                  </a:lnTo>
                  <a:lnTo>
                    <a:pt x="5134208" y="2034404"/>
                  </a:lnTo>
                  <a:lnTo>
                    <a:pt x="5123789" y="1989209"/>
                  </a:lnTo>
                  <a:lnTo>
                    <a:pt x="5112587" y="1944318"/>
                  </a:lnTo>
                  <a:lnTo>
                    <a:pt x="5100611" y="1899740"/>
                  </a:lnTo>
                  <a:lnTo>
                    <a:pt x="5087868" y="1855481"/>
                  </a:lnTo>
                  <a:lnTo>
                    <a:pt x="5074364" y="1811549"/>
                  </a:lnTo>
                  <a:lnTo>
                    <a:pt x="5060109" y="1767951"/>
                  </a:lnTo>
                  <a:lnTo>
                    <a:pt x="5045110" y="1724696"/>
                  </a:lnTo>
                  <a:lnTo>
                    <a:pt x="5029373" y="1681791"/>
                  </a:lnTo>
                  <a:lnTo>
                    <a:pt x="5012908" y="1639244"/>
                  </a:lnTo>
                  <a:lnTo>
                    <a:pt x="4995720" y="1597061"/>
                  </a:lnTo>
                  <a:lnTo>
                    <a:pt x="4977819" y="1555252"/>
                  </a:lnTo>
                  <a:lnTo>
                    <a:pt x="4959211" y="1513822"/>
                  </a:lnTo>
                  <a:lnTo>
                    <a:pt x="4939904" y="1472780"/>
                  </a:lnTo>
                  <a:lnTo>
                    <a:pt x="4919906" y="1432134"/>
                  </a:lnTo>
                  <a:lnTo>
                    <a:pt x="4899225" y="1391891"/>
                  </a:lnTo>
                  <a:lnTo>
                    <a:pt x="4877867" y="1352058"/>
                  </a:lnTo>
                  <a:lnTo>
                    <a:pt x="4855840" y="1312644"/>
                  </a:lnTo>
                  <a:lnTo>
                    <a:pt x="4833153" y="1273655"/>
                  </a:lnTo>
                  <a:lnTo>
                    <a:pt x="4809812" y="1235100"/>
                  </a:lnTo>
                  <a:lnTo>
                    <a:pt x="4785825" y="1196986"/>
                  </a:lnTo>
                  <a:lnTo>
                    <a:pt x="4761200" y="1159320"/>
                  </a:lnTo>
                  <a:lnTo>
                    <a:pt x="4735945" y="1122110"/>
                  </a:lnTo>
                  <a:lnTo>
                    <a:pt x="4710066" y="1085364"/>
                  </a:lnTo>
                  <a:lnTo>
                    <a:pt x="4683572" y="1049090"/>
                  </a:lnTo>
                  <a:lnTo>
                    <a:pt x="4656471" y="1013294"/>
                  </a:lnTo>
                  <a:lnTo>
                    <a:pt x="4628769" y="977985"/>
                  </a:lnTo>
                  <a:lnTo>
                    <a:pt x="4600474" y="943169"/>
                  </a:lnTo>
                  <a:lnTo>
                    <a:pt x="4571594" y="908856"/>
                  </a:lnTo>
                  <a:lnTo>
                    <a:pt x="4542137" y="875052"/>
                  </a:lnTo>
                  <a:lnTo>
                    <a:pt x="4512109" y="841764"/>
                  </a:lnTo>
                  <a:lnTo>
                    <a:pt x="4481520" y="809001"/>
                  </a:lnTo>
                  <a:lnTo>
                    <a:pt x="4450375" y="776770"/>
                  </a:lnTo>
                  <a:lnTo>
                    <a:pt x="4418684" y="745078"/>
                  </a:lnTo>
                  <a:lnTo>
                    <a:pt x="4386453" y="713934"/>
                  </a:lnTo>
                  <a:lnTo>
                    <a:pt x="4353689" y="683344"/>
                  </a:lnTo>
                  <a:lnTo>
                    <a:pt x="4320402" y="653317"/>
                  </a:lnTo>
                  <a:lnTo>
                    <a:pt x="4286598" y="623859"/>
                  </a:lnTo>
                  <a:lnTo>
                    <a:pt x="4252284" y="594980"/>
                  </a:lnTo>
                  <a:lnTo>
                    <a:pt x="4217469" y="566685"/>
                  </a:lnTo>
                  <a:lnTo>
                    <a:pt x="4182159" y="538983"/>
                  </a:lnTo>
                  <a:lnTo>
                    <a:pt x="4146364" y="511881"/>
                  </a:lnTo>
                  <a:lnTo>
                    <a:pt x="4110089" y="485387"/>
                  </a:lnTo>
                  <a:lnTo>
                    <a:pt x="4073343" y="459509"/>
                  </a:lnTo>
                  <a:lnTo>
                    <a:pt x="4036133" y="434253"/>
                  </a:lnTo>
                  <a:lnTo>
                    <a:pt x="3998468" y="409628"/>
                  </a:lnTo>
                  <a:lnTo>
                    <a:pt x="3960353" y="385642"/>
                  </a:lnTo>
                  <a:lnTo>
                    <a:pt x="3921798" y="362301"/>
                  </a:lnTo>
                  <a:lnTo>
                    <a:pt x="3882809" y="339613"/>
                  </a:lnTo>
                  <a:lnTo>
                    <a:pt x="3843395" y="317587"/>
                  </a:lnTo>
                  <a:lnTo>
                    <a:pt x="3803562" y="296229"/>
                  </a:lnTo>
                  <a:lnTo>
                    <a:pt x="3763319" y="275547"/>
                  </a:lnTo>
                  <a:lnTo>
                    <a:pt x="3722673" y="255549"/>
                  </a:lnTo>
                  <a:lnTo>
                    <a:pt x="3681631" y="236242"/>
                  </a:lnTo>
                  <a:lnTo>
                    <a:pt x="3640202" y="217634"/>
                  </a:lnTo>
                  <a:lnTo>
                    <a:pt x="3598392" y="199733"/>
                  </a:lnTo>
                  <a:lnTo>
                    <a:pt x="3556210" y="182546"/>
                  </a:lnTo>
                  <a:lnTo>
                    <a:pt x="3513662" y="166080"/>
                  </a:lnTo>
                  <a:lnTo>
                    <a:pt x="3470757" y="150344"/>
                  </a:lnTo>
                  <a:lnTo>
                    <a:pt x="3427502" y="135344"/>
                  </a:lnTo>
                  <a:lnTo>
                    <a:pt x="3383905" y="121089"/>
                  </a:lnTo>
                  <a:lnTo>
                    <a:pt x="3339973" y="107586"/>
                  </a:lnTo>
                  <a:lnTo>
                    <a:pt x="3295714" y="94842"/>
                  </a:lnTo>
                  <a:lnTo>
                    <a:pt x="3251135" y="82866"/>
                  </a:lnTo>
                  <a:lnTo>
                    <a:pt x="3206244" y="71664"/>
                  </a:lnTo>
                  <a:lnTo>
                    <a:pt x="3161049" y="61245"/>
                  </a:lnTo>
                  <a:lnTo>
                    <a:pt x="3115557" y="51616"/>
                  </a:lnTo>
                  <a:lnTo>
                    <a:pt x="3069776" y="42784"/>
                  </a:lnTo>
                  <a:lnTo>
                    <a:pt x="3023714" y="34757"/>
                  </a:lnTo>
                  <a:lnTo>
                    <a:pt x="2977377" y="27543"/>
                  </a:lnTo>
                  <a:lnTo>
                    <a:pt x="2930774" y="21150"/>
                  </a:lnTo>
                  <a:lnTo>
                    <a:pt x="2883911" y="15584"/>
                  </a:lnTo>
                  <a:lnTo>
                    <a:pt x="2836798" y="10854"/>
                  </a:lnTo>
                  <a:lnTo>
                    <a:pt x="2789441" y="6966"/>
                  </a:lnTo>
                  <a:lnTo>
                    <a:pt x="2741848" y="3930"/>
                  </a:lnTo>
                  <a:lnTo>
                    <a:pt x="2694026" y="1751"/>
                  </a:lnTo>
                  <a:lnTo>
                    <a:pt x="2645983" y="439"/>
                  </a:lnTo>
                  <a:lnTo>
                    <a:pt x="259772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1673" y="1500911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70" h="5195570">
                  <a:moveTo>
                    <a:pt x="0" y="2597727"/>
                  </a:moveTo>
                  <a:lnTo>
                    <a:pt x="439" y="2549471"/>
                  </a:lnTo>
                  <a:lnTo>
                    <a:pt x="1751" y="2501428"/>
                  </a:lnTo>
                  <a:lnTo>
                    <a:pt x="3930" y="2453606"/>
                  </a:lnTo>
                  <a:lnTo>
                    <a:pt x="6966" y="2406013"/>
                  </a:lnTo>
                  <a:lnTo>
                    <a:pt x="10854" y="2358656"/>
                  </a:lnTo>
                  <a:lnTo>
                    <a:pt x="15584" y="2311542"/>
                  </a:lnTo>
                  <a:lnTo>
                    <a:pt x="21150" y="2264680"/>
                  </a:lnTo>
                  <a:lnTo>
                    <a:pt x="27543" y="2218077"/>
                  </a:lnTo>
                  <a:lnTo>
                    <a:pt x="34757" y="2171740"/>
                  </a:lnTo>
                  <a:lnTo>
                    <a:pt x="42784" y="2125678"/>
                  </a:lnTo>
                  <a:lnTo>
                    <a:pt x="51616" y="2079896"/>
                  </a:lnTo>
                  <a:lnTo>
                    <a:pt x="61245" y="2034404"/>
                  </a:lnTo>
                  <a:lnTo>
                    <a:pt x="71664" y="1989209"/>
                  </a:lnTo>
                  <a:lnTo>
                    <a:pt x="82866" y="1944319"/>
                  </a:lnTo>
                  <a:lnTo>
                    <a:pt x="94842" y="1899740"/>
                  </a:lnTo>
                  <a:lnTo>
                    <a:pt x="107586" y="1855481"/>
                  </a:lnTo>
                  <a:lnTo>
                    <a:pt x="121089" y="1811549"/>
                  </a:lnTo>
                  <a:lnTo>
                    <a:pt x="135344" y="1767952"/>
                  </a:lnTo>
                  <a:lnTo>
                    <a:pt x="150344" y="1724697"/>
                  </a:lnTo>
                  <a:lnTo>
                    <a:pt x="166080" y="1681792"/>
                  </a:lnTo>
                  <a:lnTo>
                    <a:pt x="182546" y="1639244"/>
                  </a:lnTo>
                  <a:lnTo>
                    <a:pt x="199733" y="1597062"/>
                  </a:lnTo>
                  <a:lnTo>
                    <a:pt x="217634" y="1555252"/>
                  </a:lnTo>
                  <a:lnTo>
                    <a:pt x="236242" y="1513822"/>
                  </a:lnTo>
                  <a:lnTo>
                    <a:pt x="255549" y="1472781"/>
                  </a:lnTo>
                  <a:lnTo>
                    <a:pt x="275547" y="1432134"/>
                  </a:lnTo>
                  <a:lnTo>
                    <a:pt x="296229" y="1391891"/>
                  </a:lnTo>
                  <a:lnTo>
                    <a:pt x="317587" y="1352059"/>
                  </a:lnTo>
                  <a:lnTo>
                    <a:pt x="339613" y="1312644"/>
                  </a:lnTo>
                  <a:lnTo>
                    <a:pt x="362301" y="1273656"/>
                  </a:lnTo>
                  <a:lnTo>
                    <a:pt x="385642" y="1235100"/>
                  </a:lnTo>
                  <a:lnTo>
                    <a:pt x="409628" y="1196986"/>
                  </a:lnTo>
                  <a:lnTo>
                    <a:pt x="434253" y="1159320"/>
                  </a:lnTo>
                  <a:lnTo>
                    <a:pt x="459509" y="1122110"/>
                  </a:lnTo>
                  <a:lnTo>
                    <a:pt x="485387" y="1085365"/>
                  </a:lnTo>
                  <a:lnTo>
                    <a:pt x="511881" y="1049090"/>
                  </a:lnTo>
                  <a:lnTo>
                    <a:pt x="538983" y="1013294"/>
                  </a:lnTo>
                  <a:lnTo>
                    <a:pt x="566685" y="977985"/>
                  </a:lnTo>
                  <a:lnTo>
                    <a:pt x="594980" y="943170"/>
                  </a:lnTo>
                  <a:lnTo>
                    <a:pt x="623860" y="908856"/>
                  </a:lnTo>
                  <a:lnTo>
                    <a:pt x="653317" y="875052"/>
                  </a:lnTo>
                  <a:lnTo>
                    <a:pt x="683344" y="841764"/>
                  </a:lnTo>
                  <a:lnTo>
                    <a:pt x="713934" y="809001"/>
                  </a:lnTo>
                  <a:lnTo>
                    <a:pt x="745078" y="776770"/>
                  </a:lnTo>
                  <a:lnTo>
                    <a:pt x="776770" y="745078"/>
                  </a:lnTo>
                  <a:lnTo>
                    <a:pt x="809001" y="713934"/>
                  </a:lnTo>
                  <a:lnTo>
                    <a:pt x="841764" y="683344"/>
                  </a:lnTo>
                  <a:lnTo>
                    <a:pt x="875052" y="653317"/>
                  </a:lnTo>
                  <a:lnTo>
                    <a:pt x="908856" y="623860"/>
                  </a:lnTo>
                  <a:lnTo>
                    <a:pt x="943170" y="594980"/>
                  </a:lnTo>
                  <a:lnTo>
                    <a:pt x="977985" y="566685"/>
                  </a:lnTo>
                  <a:lnTo>
                    <a:pt x="1013294" y="538983"/>
                  </a:lnTo>
                  <a:lnTo>
                    <a:pt x="1049090" y="511881"/>
                  </a:lnTo>
                  <a:lnTo>
                    <a:pt x="1085365" y="485387"/>
                  </a:lnTo>
                  <a:lnTo>
                    <a:pt x="1122110" y="459509"/>
                  </a:lnTo>
                  <a:lnTo>
                    <a:pt x="1159320" y="434253"/>
                  </a:lnTo>
                  <a:lnTo>
                    <a:pt x="1196986" y="409628"/>
                  </a:lnTo>
                  <a:lnTo>
                    <a:pt x="1235100" y="385642"/>
                  </a:lnTo>
                  <a:lnTo>
                    <a:pt x="1273656" y="362301"/>
                  </a:lnTo>
                  <a:lnTo>
                    <a:pt x="1312644" y="339613"/>
                  </a:lnTo>
                  <a:lnTo>
                    <a:pt x="1352059" y="317587"/>
                  </a:lnTo>
                  <a:lnTo>
                    <a:pt x="1391891" y="296229"/>
                  </a:lnTo>
                  <a:lnTo>
                    <a:pt x="1432134" y="275547"/>
                  </a:lnTo>
                  <a:lnTo>
                    <a:pt x="1472781" y="255549"/>
                  </a:lnTo>
                  <a:lnTo>
                    <a:pt x="1513822" y="236242"/>
                  </a:lnTo>
                  <a:lnTo>
                    <a:pt x="1555252" y="217634"/>
                  </a:lnTo>
                  <a:lnTo>
                    <a:pt x="1597062" y="199733"/>
                  </a:lnTo>
                  <a:lnTo>
                    <a:pt x="1639244" y="182546"/>
                  </a:lnTo>
                  <a:lnTo>
                    <a:pt x="1681792" y="166080"/>
                  </a:lnTo>
                  <a:lnTo>
                    <a:pt x="1724697" y="150344"/>
                  </a:lnTo>
                  <a:lnTo>
                    <a:pt x="1767952" y="135344"/>
                  </a:lnTo>
                  <a:lnTo>
                    <a:pt x="1811549" y="121089"/>
                  </a:lnTo>
                  <a:lnTo>
                    <a:pt x="1855481" y="107586"/>
                  </a:lnTo>
                  <a:lnTo>
                    <a:pt x="1899740" y="94842"/>
                  </a:lnTo>
                  <a:lnTo>
                    <a:pt x="1944319" y="82866"/>
                  </a:lnTo>
                  <a:lnTo>
                    <a:pt x="1989209" y="71664"/>
                  </a:lnTo>
                  <a:lnTo>
                    <a:pt x="2034404" y="61245"/>
                  </a:lnTo>
                  <a:lnTo>
                    <a:pt x="2079896" y="51616"/>
                  </a:lnTo>
                  <a:lnTo>
                    <a:pt x="2125678" y="42784"/>
                  </a:lnTo>
                  <a:lnTo>
                    <a:pt x="2171740" y="34757"/>
                  </a:lnTo>
                  <a:lnTo>
                    <a:pt x="2218077" y="27543"/>
                  </a:lnTo>
                  <a:lnTo>
                    <a:pt x="2264680" y="21150"/>
                  </a:lnTo>
                  <a:lnTo>
                    <a:pt x="2311542" y="15584"/>
                  </a:lnTo>
                  <a:lnTo>
                    <a:pt x="2358656" y="10854"/>
                  </a:lnTo>
                  <a:lnTo>
                    <a:pt x="2406013" y="6966"/>
                  </a:lnTo>
                  <a:lnTo>
                    <a:pt x="2453606" y="3930"/>
                  </a:lnTo>
                  <a:lnTo>
                    <a:pt x="2501428" y="1751"/>
                  </a:lnTo>
                  <a:lnTo>
                    <a:pt x="2549471" y="439"/>
                  </a:lnTo>
                  <a:lnTo>
                    <a:pt x="2597727" y="0"/>
                  </a:lnTo>
                  <a:lnTo>
                    <a:pt x="2645983" y="439"/>
                  </a:lnTo>
                  <a:lnTo>
                    <a:pt x="2694025" y="1751"/>
                  </a:lnTo>
                  <a:lnTo>
                    <a:pt x="2741847" y="3930"/>
                  </a:lnTo>
                  <a:lnTo>
                    <a:pt x="2789440" y="6966"/>
                  </a:lnTo>
                  <a:lnTo>
                    <a:pt x="2836797" y="10854"/>
                  </a:lnTo>
                  <a:lnTo>
                    <a:pt x="2883911" y="15584"/>
                  </a:lnTo>
                  <a:lnTo>
                    <a:pt x="2930773" y="21150"/>
                  </a:lnTo>
                  <a:lnTo>
                    <a:pt x="2977376" y="27543"/>
                  </a:lnTo>
                  <a:lnTo>
                    <a:pt x="3023713" y="34757"/>
                  </a:lnTo>
                  <a:lnTo>
                    <a:pt x="3069776" y="42784"/>
                  </a:lnTo>
                  <a:lnTo>
                    <a:pt x="3115557" y="51616"/>
                  </a:lnTo>
                  <a:lnTo>
                    <a:pt x="3161049" y="61245"/>
                  </a:lnTo>
                  <a:lnTo>
                    <a:pt x="3206244" y="71664"/>
                  </a:lnTo>
                  <a:lnTo>
                    <a:pt x="3251134" y="82866"/>
                  </a:lnTo>
                  <a:lnTo>
                    <a:pt x="3295713" y="94842"/>
                  </a:lnTo>
                  <a:lnTo>
                    <a:pt x="3339972" y="107586"/>
                  </a:lnTo>
                  <a:lnTo>
                    <a:pt x="3383904" y="121089"/>
                  </a:lnTo>
                  <a:lnTo>
                    <a:pt x="3427502" y="135344"/>
                  </a:lnTo>
                  <a:lnTo>
                    <a:pt x="3470756" y="150344"/>
                  </a:lnTo>
                  <a:lnTo>
                    <a:pt x="3513661" y="166080"/>
                  </a:lnTo>
                  <a:lnTo>
                    <a:pt x="3556209" y="182546"/>
                  </a:lnTo>
                  <a:lnTo>
                    <a:pt x="3598391" y="199733"/>
                  </a:lnTo>
                  <a:lnTo>
                    <a:pt x="3640201" y="217634"/>
                  </a:lnTo>
                  <a:lnTo>
                    <a:pt x="3681631" y="236242"/>
                  </a:lnTo>
                  <a:lnTo>
                    <a:pt x="3722672" y="255549"/>
                  </a:lnTo>
                  <a:lnTo>
                    <a:pt x="3763319" y="275547"/>
                  </a:lnTo>
                  <a:lnTo>
                    <a:pt x="3803562" y="296229"/>
                  </a:lnTo>
                  <a:lnTo>
                    <a:pt x="3843394" y="317587"/>
                  </a:lnTo>
                  <a:lnTo>
                    <a:pt x="3882809" y="339613"/>
                  </a:lnTo>
                  <a:lnTo>
                    <a:pt x="3921798" y="362301"/>
                  </a:lnTo>
                  <a:lnTo>
                    <a:pt x="3960353" y="385642"/>
                  </a:lnTo>
                  <a:lnTo>
                    <a:pt x="3998467" y="409628"/>
                  </a:lnTo>
                  <a:lnTo>
                    <a:pt x="4036133" y="434253"/>
                  </a:lnTo>
                  <a:lnTo>
                    <a:pt x="4073343" y="459509"/>
                  </a:lnTo>
                  <a:lnTo>
                    <a:pt x="4110089" y="485387"/>
                  </a:lnTo>
                  <a:lnTo>
                    <a:pt x="4146363" y="511881"/>
                  </a:lnTo>
                  <a:lnTo>
                    <a:pt x="4182159" y="538983"/>
                  </a:lnTo>
                  <a:lnTo>
                    <a:pt x="4217468" y="566685"/>
                  </a:lnTo>
                  <a:lnTo>
                    <a:pt x="4252283" y="594980"/>
                  </a:lnTo>
                  <a:lnTo>
                    <a:pt x="4286597" y="623860"/>
                  </a:lnTo>
                  <a:lnTo>
                    <a:pt x="4320401" y="653317"/>
                  </a:lnTo>
                  <a:lnTo>
                    <a:pt x="4353689" y="683344"/>
                  </a:lnTo>
                  <a:lnTo>
                    <a:pt x="4386452" y="713934"/>
                  </a:lnTo>
                  <a:lnTo>
                    <a:pt x="4418683" y="745078"/>
                  </a:lnTo>
                  <a:lnTo>
                    <a:pt x="4450375" y="776770"/>
                  </a:lnTo>
                  <a:lnTo>
                    <a:pt x="4481519" y="809001"/>
                  </a:lnTo>
                  <a:lnTo>
                    <a:pt x="4512109" y="841764"/>
                  </a:lnTo>
                  <a:lnTo>
                    <a:pt x="4542136" y="875052"/>
                  </a:lnTo>
                  <a:lnTo>
                    <a:pt x="4571594" y="908856"/>
                  </a:lnTo>
                  <a:lnTo>
                    <a:pt x="4600473" y="943170"/>
                  </a:lnTo>
                  <a:lnTo>
                    <a:pt x="4628768" y="977985"/>
                  </a:lnTo>
                  <a:lnTo>
                    <a:pt x="4656470" y="1013294"/>
                  </a:lnTo>
                  <a:lnTo>
                    <a:pt x="4683572" y="1049090"/>
                  </a:lnTo>
                  <a:lnTo>
                    <a:pt x="4710066" y="1085365"/>
                  </a:lnTo>
                  <a:lnTo>
                    <a:pt x="4735944" y="1122110"/>
                  </a:lnTo>
                  <a:lnTo>
                    <a:pt x="4761200" y="1159320"/>
                  </a:lnTo>
                  <a:lnTo>
                    <a:pt x="4785825" y="1196986"/>
                  </a:lnTo>
                  <a:lnTo>
                    <a:pt x="4809811" y="1235100"/>
                  </a:lnTo>
                  <a:lnTo>
                    <a:pt x="4833152" y="1273656"/>
                  </a:lnTo>
                  <a:lnTo>
                    <a:pt x="4855840" y="1312644"/>
                  </a:lnTo>
                  <a:lnTo>
                    <a:pt x="4877866" y="1352059"/>
                  </a:lnTo>
                  <a:lnTo>
                    <a:pt x="4899224" y="1391891"/>
                  </a:lnTo>
                  <a:lnTo>
                    <a:pt x="4919906" y="1432134"/>
                  </a:lnTo>
                  <a:lnTo>
                    <a:pt x="4939904" y="1472781"/>
                  </a:lnTo>
                  <a:lnTo>
                    <a:pt x="4959211" y="1513822"/>
                  </a:lnTo>
                  <a:lnTo>
                    <a:pt x="4977819" y="1555252"/>
                  </a:lnTo>
                  <a:lnTo>
                    <a:pt x="4995720" y="1597062"/>
                  </a:lnTo>
                  <a:lnTo>
                    <a:pt x="5012907" y="1639244"/>
                  </a:lnTo>
                  <a:lnTo>
                    <a:pt x="5029373" y="1681792"/>
                  </a:lnTo>
                  <a:lnTo>
                    <a:pt x="5045109" y="1724697"/>
                  </a:lnTo>
                  <a:lnTo>
                    <a:pt x="5060109" y="1767952"/>
                  </a:lnTo>
                  <a:lnTo>
                    <a:pt x="5074364" y="1811549"/>
                  </a:lnTo>
                  <a:lnTo>
                    <a:pt x="5087867" y="1855481"/>
                  </a:lnTo>
                  <a:lnTo>
                    <a:pt x="5100611" y="1899740"/>
                  </a:lnTo>
                  <a:lnTo>
                    <a:pt x="5112587" y="1944319"/>
                  </a:lnTo>
                  <a:lnTo>
                    <a:pt x="5123789" y="1989209"/>
                  </a:lnTo>
                  <a:lnTo>
                    <a:pt x="5134208" y="2034404"/>
                  </a:lnTo>
                  <a:lnTo>
                    <a:pt x="5143837" y="2079896"/>
                  </a:lnTo>
                  <a:lnTo>
                    <a:pt x="5152669" y="2125678"/>
                  </a:lnTo>
                  <a:lnTo>
                    <a:pt x="5160696" y="2171740"/>
                  </a:lnTo>
                  <a:lnTo>
                    <a:pt x="5167910" y="2218077"/>
                  </a:lnTo>
                  <a:lnTo>
                    <a:pt x="5174303" y="2264680"/>
                  </a:lnTo>
                  <a:lnTo>
                    <a:pt x="5179869" y="2311542"/>
                  </a:lnTo>
                  <a:lnTo>
                    <a:pt x="5184599" y="2358656"/>
                  </a:lnTo>
                  <a:lnTo>
                    <a:pt x="5188487" y="2406013"/>
                  </a:lnTo>
                  <a:lnTo>
                    <a:pt x="5191523" y="2453606"/>
                  </a:lnTo>
                  <a:lnTo>
                    <a:pt x="5193702" y="2501428"/>
                  </a:lnTo>
                  <a:lnTo>
                    <a:pt x="5195014" y="2549471"/>
                  </a:lnTo>
                  <a:lnTo>
                    <a:pt x="5195454" y="2597727"/>
                  </a:lnTo>
                  <a:lnTo>
                    <a:pt x="5195014" y="2645983"/>
                  </a:lnTo>
                  <a:lnTo>
                    <a:pt x="5193702" y="2694025"/>
                  </a:lnTo>
                  <a:lnTo>
                    <a:pt x="5191523" y="2741847"/>
                  </a:lnTo>
                  <a:lnTo>
                    <a:pt x="5188487" y="2789440"/>
                  </a:lnTo>
                  <a:lnTo>
                    <a:pt x="5184599" y="2836797"/>
                  </a:lnTo>
                  <a:lnTo>
                    <a:pt x="5179869" y="2883911"/>
                  </a:lnTo>
                  <a:lnTo>
                    <a:pt x="5174303" y="2930773"/>
                  </a:lnTo>
                  <a:lnTo>
                    <a:pt x="5167910" y="2977376"/>
                  </a:lnTo>
                  <a:lnTo>
                    <a:pt x="5160696" y="3023713"/>
                  </a:lnTo>
                  <a:lnTo>
                    <a:pt x="5152669" y="3069776"/>
                  </a:lnTo>
                  <a:lnTo>
                    <a:pt x="5143837" y="3115557"/>
                  </a:lnTo>
                  <a:lnTo>
                    <a:pt x="5134208" y="3161049"/>
                  </a:lnTo>
                  <a:lnTo>
                    <a:pt x="5123789" y="3206244"/>
                  </a:lnTo>
                  <a:lnTo>
                    <a:pt x="5112587" y="3251134"/>
                  </a:lnTo>
                  <a:lnTo>
                    <a:pt x="5100611" y="3295713"/>
                  </a:lnTo>
                  <a:lnTo>
                    <a:pt x="5087867" y="3339972"/>
                  </a:lnTo>
                  <a:lnTo>
                    <a:pt x="5074364" y="3383904"/>
                  </a:lnTo>
                  <a:lnTo>
                    <a:pt x="5060109" y="3427502"/>
                  </a:lnTo>
                  <a:lnTo>
                    <a:pt x="5045109" y="3470756"/>
                  </a:lnTo>
                  <a:lnTo>
                    <a:pt x="5029373" y="3513661"/>
                  </a:lnTo>
                  <a:lnTo>
                    <a:pt x="5012907" y="3556209"/>
                  </a:lnTo>
                  <a:lnTo>
                    <a:pt x="4995720" y="3598391"/>
                  </a:lnTo>
                  <a:lnTo>
                    <a:pt x="4977819" y="3640201"/>
                  </a:lnTo>
                  <a:lnTo>
                    <a:pt x="4959211" y="3681631"/>
                  </a:lnTo>
                  <a:lnTo>
                    <a:pt x="4939904" y="3722672"/>
                  </a:lnTo>
                  <a:lnTo>
                    <a:pt x="4919906" y="3763319"/>
                  </a:lnTo>
                  <a:lnTo>
                    <a:pt x="4899224" y="3803562"/>
                  </a:lnTo>
                  <a:lnTo>
                    <a:pt x="4877866" y="3843394"/>
                  </a:lnTo>
                  <a:lnTo>
                    <a:pt x="4855840" y="3882809"/>
                  </a:lnTo>
                  <a:lnTo>
                    <a:pt x="4833152" y="3921798"/>
                  </a:lnTo>
                  <a:lnTo>
                    <a:pt x="4809811" y="3960353"/>
                  </a:lnTo>
                  <a:lnTo>
                    <a:pt x="4785825" y="3998467"/>
                  </a:lnTo>
                  <a:lnTo>
                    <a:pt x="4761200" y="4036133"/>
                  </a:lnTo>
                  <a:lnTo>
                    <a:pt x="4735944" y="4073343"/>
                  </a:lnTo>
                  <a:lnTo>
                    <a:pt x="4710066" y="4110089"/>
                  </a:lnTo>
                  <a:lnTo>
                    <a:pt x="4683572" y="4146363"/>
                  </a:lnTo>
                  <a:lnTo>
                    <a:pt x="4656470" y="4182159"/>
                  </a:lnTo>
                  <a:lnTo>
                    <a:pt x="4628768" y="4217468"/>
                  </a:lnTo>
                  <a:lnTo>
                    <a:pt x="4600473" y="4252283"/>
                  </a:lnTo>
                  <a:lnTo>
                    <a:pt x="4571594" y="4286597"/>
                  </a:lnTo>
                  <a:lnTo>
                    <a:pt x="4542136" y="4320401"/>
                  </a:lnTo>
                  <a:lnTo>
                    <a:pt x="4512109" y="4353689"/>
                  </a:lnTo>
                  <a:lnTo>
                    <a:pt x="4481519" y="4386452"/>
                  </a:lnTo>
                  <a:lnTo>
                    <a:pt x="4450375" y="4418683"/>
                  </a:lnTo>
                  <a:lnTo>
                    <a:pt x="4418683" y="4450375"/>
                  </a:lnTo>
                  <a:lnTo>
                    <a:pt x="4386452" y="4481519"/>
                  </a:lnTo>
                  <a:lnTo>
                    <a:pt x="4353689" y="4512109"/>
                  </a:lnTo>
                  <a:lnTo>
                    <a:pt x="4320401" y="4542136"/>
                  </a:lnTo>
                  <a:lnTo>
                    <a:pt x="4286597" y="4571594"/>
                  </a:lnTo>
                  <a:lnTo>
                    <a:pt x="4252283" y="4600473"/>
                  </a:lnTo>
                  <a:lnTo>
                    <a:pt x="4217468" y="4628768"/>
                  </a:lnTo>
                  <a:lnTo>
                    <a:pt x="4182159" y="4656470"/>
                  </a:lnTo>
                  <a:lnTo>
                    <a:pt x="4146363" y="4683572"/>
                  </a:lnTo>
                  <a:lnTo>
                    <a:pt x="4110089" y="4710066"/>
                  </a:lnTo>
                  <a:lnTo>
                    <a:pt x="4073343" y="4735944"/>
                  </a:lnTo>
                  <a:lnTo>
                    <a:pt x="4036133" y="4761200"/>
                  </a:lnTo>
                  <a:lnTo>
                    <a:pt x="3998467" y="4785825"/>
                  </a:lnTo>
                  <a:lnTo>
                    <a:pt x="3960353" y="4809811"/>
                  </a:lnTo>
                  <a:lnTo>
                    <a:pt x="3921798" y="4833152"/>
                  </a:lnTo>
                  <a:lnTo>
                    <a:pt x="3882809" y="4855840"/>
                  </a:lnTo>
                  <a:lnTo>
                    <a:pt x="3843394" y="4877866"/>
                  </a:lnTo>
                  <a:lnTo>
                    <a:pt x="3803562" y="4899224"/>
                  </a:lnTo>
                  <a:lnTo>
                    <a:pt x="3763319" y="4919906"/>
                  </a:lnTo>
                  <a:lnTo>
                    <a:pt x="3722672" y="4939904"/>
                  </a:lnTo>
                  <a:lnTo>
                    <a:pt x="3681631" y="4959211"/>
                  </a:lnTo>
                  <a:lnTo>
                    <a:pt x="3640201" y="4977819"/>
                  </a:lnTo>
                  <a:lnTo>
                    <a:pt x="3598391" y="4995720"/>
                  </a:lnTo>
                  <a:lnTo>
                    <a:pt x="3556209" y="5012907"/>
                  </a:lnTo>
                  <a:lnTo>
                    <a:pt x="3513661" y="5029373"/>
                  </a:lnTo>
                  <a:lnTo>
                    <a:pt x="3470756" y="5045109"/>
                  </a:lnTo>
                  <a:lnTo>
                    <a:pt x="3427502" y="5060109"/>
                  </a:lnTo>
                  <a:lnTo>
                    <a:pt x="3383904" y="5074364"/>
                  </a:lnTo>
                  <a:lnTo>
                    <a:pt x="3339972" y="5087867"/>
                  </a:lnTo>
                  <a:lnTo>
                    <a:pt x="3295713" y="5100611"/>
                  </a:lnTo>
                  <a:lnTo>
                    <a:pt x="3251134" y="5112587"/>
                  </a:lnTo>
                  <a:lnTo>
                    <a:pt x="3206244" y="5123789"/>
                  </a:lnTo>
                  <a:lnTo>
                    <a:pt x="3161049" y="5134208"/>
                  </a:lnTo>
                  <a:lnTo>
                    <a:pt x="3115557" y="5143837"/>
                  </a:lnTo>
                  <a:lnTo>
                    <a:pt x="3069776" y="5152669"/>
                  </a:lnTo>
                  <a:lnTo>
                    <a:pt x="3023713" y="5160696"/>
                  </a:lnTo>
                  <a:lnTo>
                    <a:pt x="2977376" y="5167910"/>
                  </a:lnTo>
                  <a:lnTo>
                    <a:pt x="2930773" y="5174303"/>
                  </a:lnTo>
                  <a:lnTo>
                    <a:pt x="2883911" y="5179869"/>
                  </a:lnTo>
                  <a:lnTo>
                    <a:pt x="2836797" y="5184599"/>
                  </a:lnTo>
                  <a:lnTo>
                    <a:pt x="2789440" y="5188487"/>
                  </a:lnTo>
                  <a:lnTo>
                    <a:pt x="2741847" y="5191523"/>
                  </a:lnTo>
                  <a:lnTo>
                    <a:pt x="2694025" y="5193702"/>
                  </a:lnTo>
                  <a:lnTo>
                    <a:pt x="2645983" y="5195014"/>
                  </a:lnTo>
                  <a:lnTo>
                    <a:pt x="2597727" y="5195454"/>
                  </a:lnTo>
                  <a:lnTo>
                    <a:pt x="2549471" y="5195014"/>
                  </a:lnTo>
                  <a:lnTo>
                    <a:pt x="2501428" y="5193702"/>
                  </a:lnTo>
                  <a:lnTo>
                    <a:pt x="2453606" y="5191523"/>
                  </a:lnTo>
                  <a:lnTo>
                    <a:pt x="2406013" y="5188487"/>
                  </a:lnTo>
                  <a:lnTo>
                    <a:pt x="2358656" y="5184599"/>
                  </a:lnTo>
                  <a:lnTo>
                    <a:pt x="2311542" y="5179869"/>
                  </a:lnTo>
                  <a:lnTo>
                    <a:pt x="2264680" y="5174303"/>
                  </a:lnTo>
                  <a:lnTo>
                    <a:pt x="2218077" y="5167910"/>
                  </a:lnTo>
                  <a:lnTo>
                    <a:pt x="2171740" y="5160696"/>
                  </a:lnTo>
                  <a:lnTo>
                    <a:pt x="2125678" y="5152669"/>
                  </a:lnTo>
                  <a:lnTo>
                    <a:pt x="2079896" y="5143837"/>
                  </a:lnTo>
                  <a:lnTo>
                    <a:pt x="2034404" y="5134208"/>
                  </a:lnTo>
                  <a:lnTo>
                    <a:pt x="1989209" y="5123789"/>
                  </a:lnTo>
                  <a:lnTo>
                    <a:pt x="1944319" y="5112587"/>
                  </a:lnTo>
                  <a:lnTo>
                    <a:pt x="1899740" y="5100611"/>
                  </a:lnTo>
                  <a:lnTo>
                    <a:pt x="1855481" y="5087867"/>
                  </a:lnTo>
                  <a:lnTo>
                    <a:pt x="1811549" y="5074364"/>
                  </a:lnTo>
                  <a:lnTo>
                    <a:pt x="1767952" y="5060109"/>
                  </a:lnTo>
                  <a:lnTo>
                    <a:pt x="1724697" y="5045109"/>
                  </a:lnTo>
                  <a:lnTo>
                    <a:pt x="1681792" y="5029373"/>
                  </a:lnTo>
                  <a:lnTo>
                    <a:pt x="1639244" y="5012907"/>
                  </a:lnTo>
                  <a:lnTo>
                    <a:pt x="1597062" y="4995720"/>
                  </a:lnTo>
                  <a:lnTo>
                    <a:pt x="1555252" y="4977819"/>
                  </a:lnTo>
                  <a:lnTo>
                    <a:pt x="1513822" y="4959211"/>
                  </a:lnTo>
                  <a:lnTo>
                    <a:pt x="1472781" y="4939904"/>
                  </a:lnTo>
                  <a:lnTo>
                    <a:pt x="1432134" y="4919906"/>
                  </a:lnTo>
                  <a:lnTo>
                    <a:pt x="1391891" y="4899224"/>
                  </a:lnTo>
                  <a:lnTo>
                    <a:pt x="1352059" y="4877866"/>
                  </a:lnTo>
                  <a:lnTo>
                    <a:pt x="1312644" y="4855840"/>
                  </a:lnTo>
                  <a:lnTo>
                    <a:pt x="1273656" y="4833152"/>
                  </a:lnTo>
                  <a:lnTo>
                    <a:pt x="1235100" y="4809811"/>
                  </a:lnTo>
                  <a:lnTo>
                    <a:pt x="1196986" y="4785825"/>
                  </a:lnTo>
                  <a:lnTo>
                    <a:pt x="1159320" y="4761200"/>
                  </a:lnTo>
                  <a:lnTo>
                    <a:pt x="1122110" y="4735944"/>
                  </a:lnTo>
                  <a:lnTo>
                    <a:pt x="1085365" y="4710066"/>
                  </a:lnTo>
                  <a:lnTo>
                    <a:pt x="1049090" y="4683572"/>
                  </a:lnTo>
                  <a:lnTo>
                    <a:pt x="1013294" y="4656470"/>
                  </a:lnTo>
                  <a:lnTo>
                    <a:pt x="977985" y="4628768"/>
                  </a:lnTo>
                  <a:lnTo>
                    <a:pt x="943170" y="4600473"/>
                  </a:lnTo>
                  <a:lnTo>
                    <a:pt x="908856" y="4571594"/>
                  </a:lnTo>
                  <a:lnTo>
                    <a:pt x="875052" y="4542136"/>
                  </a:lnTo>
                  <a:lnTo>
                    <a:pt x="841764" y="4512109"/>
                  </a:lnTo>
                  <a:lnTo>
                    <a:pt x="809001" y="4481519"/>
                  </a:lnTo>
                  <a:lnTo>
                    <a:pt x="776770" y="4450375"/>
                  </a:lnTo>
                  <a:lnTo>
                    <a:pt x="745078" y="4418683"/>
                  </a:lnTo>
                  <a:lnTo>
                    <a:pt x="713934" y="4386452"/>
                  </a:lnTo>
                  <a:lnTo>
                    <a:pt x="683344" y="4353689"/>
                  </a:lnTo>
                  <a:lnTo>
                    <a:pt x="653317" y="4320401"/>
                  </a:lnTo>
                  <a:lnTo>
                    <a:pt x="623860" y="4286597"/>
                  </a:lnTo>
                  <a:lnTo>
                    <a:pt x="594980" y="4252283"/>
                  </a:lnTo>
                  <a:lnTo>
                    <a:pt x="566685" y="4217468"/>
                  </a:lnTo>
                  <a:lnTo>
                    <a:pt x="538983" y="4182159"/>
                  </a:lnTo>
                  <a:lnTo>
                    <a:pt x="511881" y="4146363"/>
                  </a:lnTo>
                  <a:lnTo>
                    <a:pt x="485387" y="4110089"/>
                  </a:lnTo>
                  <a:lnTo>
                    <a:pt x="459509" y="4073343"/>
                  </a:lnTo>
                  <a:lnTo>
                    <a:pt x="434253" y="4036133"/>
                  </a:lnTo>
                  <a:lnTo>
                    <a:pt x="409628" y="3998467"/>
                  </a:lnTo>
                  <a:lnTo>
                    <a:pt x="385642" y="3960353"/>
                  </a:lnTo>
                  <a:lnTo>
                    <a:pt x="362301" y="3921798"/>
                  </a:lnTo>
                  <a:lnTo>
                    <a:pt x="339613" y="3882809"/>
                  </a:lnTo>
                  <a:lnTo>
                    <a:pt x="317587" y="3843394"/>
                  </a:lnTo>
                  <a:lnTo>
                    <a:pt x="296229" y="3803562"/>
                  </a:lnTo>
                  <a:lnTo>
                    <a:pt x="275547" y="3763319"/>
                  </a:lnTo>
                  <a:lnTo>
                    <a:pt x="255549" y="3722672"/>
                  </a:lnTo>
                  <a:lnTo>
                    <a:pt x="236242" y="3681631"/>
                  </a:lnTo>
                  <a:lnTo>
                    <a:pt x="217634" y="3640201"/>
                  </a:lnTo>
                  <a:lnTo>
                    <a:pt x="199733" y="3598391"/>
                  </a:lnTo>
                  <a:lnTo>
                    <a:pt x="182546" y="3556209"/>
                  </a:lnTo>
                  <a:lnTo>
                    <a:pt x="166080" y="3513661"/>
                  </a:lnTo>
                  <a:lnTo>
                    <a:pt x="150344" y="3470756"/>
                  </a:lnTo>
                  <a:lnTo>
                    <a:pt x="135344" y="3427502"/>
                  </a:lnTo>
                  <a:lnTo>
                    <a:pt x="121089" y="3383904"/>
                  </a:lnTo>
                  <a:lnTo>
                    <a:pt x="107586" y="3339972"/>
                  </a:lnTo>
                  <a:lnTo>
                    <a:pt x="94842" y="3295713"/>
                  </a:lnTo>
                  <a:lnTo>
                    <a:pt x="82866" y="3251134"/>
                  </a:lnTo>
                  <a:lnTo>
                    <a:pt x="71664" y="3206244"/>
                  </a:lnTo>
                  <a:lnTo>
                    <a:pt x="61245" y="3161049"/>
                  </a:lnTo>
                  <a:lnTo>
                    <a:pt x="51616" y="3115557"/>
                  </a:lnTo>
                  <a:lnTo>
                    <a:pt x="42784" y="3069776"/>
                  </a:lnTo>
                  <a:lnTo>
                    <a:pt x="34757" y="3023713"/>
                  </a:lnTo>
                  <a:lnTo>
                    <a:pt x="27543" y="2977376"/>
                  </a:lnTo>
                  <a:lnTo>
                    <a:pt x="21150" y="2930773"/>
                  </a:lnTo>
                  <a:lnTo>
                    <a:pt x="15584" y="2883911"/>
                  </a:lnTo>
                  <a:lnTo>
                    <a:pt x="10854" y="2836797"/>
                  </a:lnTo>
                  <a:lnTo>
                    <a:pt x="6966" y="2789440"/>
                  </a:lnTo>
                  <a:lnTo>
                    <a:pt x="3930" y="2741847"/>
                  </a:lnTo>
                  <a:lnTo>
                    <a:pt x="1751" y="2694025"/>
                  </a:lnTo>
                  <a:lnTo>
                    <a:pt x="439" y="2645983"/>
                  </a:lnTo>
                  <a:lnTo>
                    <a:pt x="0" y="259772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8975" y="2610225"/>
              <a:ext cx="1309370" cy="1743710"/>
            </a:xfrm>
            <a:custGeom>
              <a:avLst/>
              <a:gdLst/>
              <a:ahLst/>
              <a:cxnLst/>
              <a:rect l="l" t="t" r="r" b="b"/>
              <a:pathLst>
                <a:path w="1309370" h="1743710">
                  <a:moveTo>
                    <a:pt x="1309060" y="0"/>
                  </a:moveTo>
                  <a:lnTo>
                    <a:pt x="0" y="0"/>
                  </a:lnTo>
                  <a:lnTo>
                    <a:pt x="0" y="1743373"/>
                  </a:lnTo>
                  <a:lnTo>
                    <a:pt x="1090879" y="1743373"/>
                  </a:lnTo>
                  <a:lnTo>
                    <a:pt x="1309060" y="1525192"/>
                  </a:lnTo>
                  <a:lnTo>
                    <a:pt x="130906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9854" y="4135418"/>
              <a:ext cx="218440" cy="218440"/>
            </a:xfrm>
            <a:custGeom>
              <a:avLst/>
              <a:gdLst/>
              <a:ahLst/>
              <a:cxnLst/>
              <a:rect l="l" t="t" r="r" b="b"/>
              <a:pathLst>
                <a:path w="218440" h="218439">
                  <a:moveTo>
                    <a:pt x="218180" y="0"/>
                  </a:moveTo>
                  <a:lnTo>
                    <a:pt x="43635" y="43635"/>
                  </a:lnTo>
                  <a:lnTo>
                    <a:pt x="0" y="218180"/>
                  </a:lnTo>
                  <a:lnTo>
                    <a:pt x="218180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8975" y="2610225"/>
              <a:ext cx="1309370" cy="1743710"/>
            </a:xfrm>
            <a:custGeom>
              <a:avLst/>
              <a:gdLst/>
              <a:ahLst/>
              <a:cxnLst/>
              <a:rect l="l" t="t" r="r" b="b"/>
              <a:pathLst>
                <a:path w="1309370" h="1743710">
                  <a:moveTo>
                    <a:pt x="1090880" y="1743374"/>
                  </a:moveTo>
                  <a:lnTo>
                    <a:pt x="1134515" y="1568829"/>
                  </a:lnTo>
                  <a:lnTo>
                    <a:pt x="1309061" y="1525193"/>
                  </a:lnTo>
                  <a:lnTo>
                    <a:pt x="1090880" y="1743374"/>
                  </a:lnTo>
                  <a:lnTo>
                    <a:pt x="0" y="1743374"/>
                  </a:lnTo>
                  <a:lnTo>
                    <a:pt x="0" y="0"/>
                  </a:lnTo>
                  <a:lnTo>
                    <a:pt x="1309061" y="0"/>
                  </a:lnTo>
                  <a:lnTo>
                    <a:pt x="1309061" y="1525193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87121" y="2411634"/>
              <a:ext cx="1309370" cy="1743710"/>
            </a:xfrm>
            <a:custGeom>
              <a:avLst/>
              <a:gdLst/>
              <a:ahLst/>
              <a:cxnLst/>
              <a:rect l="l" t="t" r="r" b="b"/>
              <a:pathLst>
                <a:path w="1309370" h="1743710">
                  <a:moveTo>
                    <a:pt x="1309060" y="0"/>
                  </a:moveTo>
                  <a:lnTo>
                    <a:pt x="0" y="0"/>
                  </a:lnTo>
                  <a:lnTo>
                    <a:pt x="0" y="1743374"/>
                  </a:lnTo>
                  <a:lnTo>
                    <a:pt x="1090879" y="1743374"/>
                  </a:lnTo>
                  <a:lnTo>
                    <a:pt x="1309060" y="1525192"/>
                  </a:lnTo>
                  <a:lnTo>
                    <a:pt x="130906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8000" y="3936827"/>
              <a:ext cx="218440" cy="218440"/>
            </a:xfrm>
            <a:custGeom>
              <a:avLst/>
              <a:gdLst/>
              <a:ahLst/>
              <a:cxnLst/>
              <a:rect l="l" t="t" r="r" b="b"/>
              <a:pathLst>
                <a:path w="218440" h="218439">
                  <a:moveTo>
                    <a:pt x="218180" y="0"/>
                  </a:moveTo>
                  <a:lnTo>
                    <a:pt x="43635" y="43635"/>
                  </a:lnTo>
                  <a:lnTo>
                    <a:pt x="0" y="218182"/>
                  </a:lnTo>
                  <a:lnTo>
                    <a:pt x="218180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87121" y="2411634"/>
              <a:ext cx="1309370" cy="1743710"/>
            </a:xfrm>
            <a:custGeom>
              <a:avLst/>
              <a:gdLst/>
              <a:ahLst/>
              <a:cxnLst/>
              <a:rect l="l" t="t" r="r" b="b"/>
              <a:pathLst>
                <a:path w="1309370" h="1743710">
                  <a:moveTo>
                    <a:pt x="1090880" y="1743374"/>
                  </a:moveTo>
                  <a:lnTo>
                    <a:pt x="1134515" y="1568829"/>
                  </a:lnTo>
                  <a:lnTo>
                    <a:pt x="1309061" y="1525193"/>
                  </a:lnTo>
                  <a:lnTo>
                    <a:pt x="1090880" y="1743374"/>
                  </a:lnTo>
                  <a:lnTo>
                    <a:pt x="0" y="1743374"/>
                  </a:lnTo>
                  <a:lnTo>
                    <a:pt x="0" y="0"/>
                  </a:lnTo>
                  <a:lnTo>
                    <a:pt x="1309061" y="0"/>
                  </a:lnTo>
                  <a:lnTo>
                    <a:pt x="1309061" y="1525193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15884" y="4388216"/>
              <a:ext cx="1309370" cy="1743710"/>
            </a:xfrm>
            <a:custGeom>
              <a:avLst/>
              <a:gdLst/>
              <a:ahLst/>
              <a:cxnLst/>
              <a:rect l="l" t="t" r="r" b="b"/>
              <a:pathLst>
                <a:path w="1309370" h="1743710">
                  <a:moveTo>
                    <a:pt x="1309060" y="0"/>
                  </a:moveTo>
                  <a:lnTo>
                    <a:pt x="0" y="0"/>
                  </a:lnTo>
                  <a:lnTo>
                    <a:pt x="0" y="1743373"/>
                  </a:lnTo>
                  <a:lnTo>
                    <a:pt x="1090879" y="1743373"/>
                  </a:lnTo>
                  <a:lnTo>
                    <a:pt x="1309060" y="1525192"/>
                  </a:lnTo>
                  <a:lnTo>
                    <a:pt x="130906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06763" y="5913409"/>
              <a:ext cx="218440" cy="218440"/>
            </a:xfrm>
            <a:custGeom>
              <a:avLst/>
              <a:gdLst/>
              <a:ahLst/>
              <a:cxnLst/>
              <a:rect l="l" t="t" r="r" b="b"/>
              <a:pathLst>
                <a:path w="218440" h="218439">
                  <a:moveTo>
                    <a:pt x="218180" y="0"/>
                  </a:moveTo>
                  <a:lnTo>
                    <a:pt x="43635" y="43635"/>
                  </a:lnTo>
                  <a:lnTo>
                    <a:pt x="0" y="218181"/>
                  </a:lnTo>
                  <a:lnTo>
                    <a:pt x="218180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5884" y="4388216"/>
              <a:ext cx="1309370" cy="1743710"/>
            </a:xfrm>
            <a:custGeom>
              <a:avLst/>
              <a:gdLst/>
              <a:ahLst/>
              <a:cxnLst/>
              <a:rect l="l" t="t" r="r" b="b"/>
              <a:pathLst>
                <a:path w="1309370" h="1743710">
                  <a:moveTo>
                    <a:pt x="1090880" y="1743374"/>
                  </a:moveTo>
                  <a:lnTo>
                    <a:pt x="1134515" y="1568829"/>
                  </a:lnTo>
                  <a:lnTo>
                    <a:pt x="1309061" y="1525193"/>
                  </a:lnTo>
                  <a:lnTo>
                    <a:pt x="1090880" y="1743374"/>
                  </a:lnTo>
                  <a:lnTo>
                    <a:pt x="0" y="1743374"/>
                  </a:lnTo>
                  <a:lnTo>
                    <a:pt x="0" y="0"/>
                  </a:lnTo>
                  <a:lnTo>
                    <a:pt x="1309061" y="0"/>
                  </a:lnTo>
                  <a:lnTo>
                    <a:pt x="1309061" y="1525193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80970" y="4007611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9115" y="3830828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27878" y="5799835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 rot="20220000">
            <a:off x="7374764" y="2908909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 rot="20220000">
            <a:off x="9406763" y="2707741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 rot="20220000">
            <a:off x="8619364" y="4673701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A0BB0D-9F93-F801-C475-468FA09954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14697" y="2800603"/>
            <a:ext cx="1990089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HTTP</a:t>
            </a:r>
            <a:endParaRPr sz="2400">
              <a:latin typeface="Verdana"/>
              <a:cs typeface="Verdana"/>
            </a:endParaRPr>
          </a:p>
          <a:p>
            <a:pPr marL="579120" marR="5080" indent="-567055" algn="r">
              <a:lnSpc>
                <a:spcPct val="163300"/>
              </a:lnSpc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HTTPS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(TLS)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RMI/IIOP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05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Protocols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156" y="1409117"/>
            <a:ext cx="5299671" cy="52999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 rot="20220000">
            <a:off x="7374764" y="2908909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 rot="20220000">
            <a:off x="9406763" y="2707741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 rot="20220000">
            <a:off x="8619364" y="4673701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173" y="2206244"/>
            <a:ext cx="33966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clients</a:t>
            </a:r>
            <a:endParaRPr sz="2400">
              <a:latin typeface="Verdana"/>
              <a:cs typeface="Verdana"/>
            </a:endParaRPr>
          </a:p>
          <a:p>
            <a:pPr marL="12700" marR="5080" indent="699135" algn="r">
              <a:lnSpc>
                <a:spcPct val="163300"/>
              </a:lnSpc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applications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REST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05A28"/>
                </a:solidFill>
                <a:latin typeface="Verdana"/>
                <a:cs typeface="Verdana"/>
              </a:rPr>
              <a:t>/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SOAP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725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Mobile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apps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B2B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452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Clients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063" y="1844698"/>
            <a:ext cx="1250836" cy="2432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156" y="1409117"/>
            <a:ext cx="5299671" cy="52999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3322" y="4557158"/>
            <a:ext cx="1385044" cy="10749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0220000">
            <a:off x="7374764" y="2908909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 rot="20220000">
            <a:off x="9406763" y="2707741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 rot="20220000">
            <a:off x="8619364" y="4673701"/>
            <a:ext cx="1355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2700" spc="-15" baseline="1543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2700" spc="-15" baseline="3086" dirty="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sz="2700" spc="-15" baseline="4629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700" baseline="4629">
              <a:latin typeface="Verdana"/>
              <a:cs typeface="Verdan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A24D66-275F-B17B-CAD5-6C570E5773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217" y="2206244"/>
            <a:ext cx="35528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181100" algn="just">
              <a:lnSpc>
                <a:spcPct val="100000"/>
              </a:lnSpc>
              <a:spcBef>
                <a:spcPts val="1825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Load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balancing</a:t>
            </a:r>
            <a:endParaRPr sz="2400">
              <a:latin typeface="Verdana"/>
              <a:cs typeface="Verdana"/>
            </a:endParaRPr>
          </a:p>
          <a:p>
            <a:pPr marL="1837689" marR="5080" indent="389890" algn="just">
              <a:lnSpc>
                <a:spcPct val="161700"/>
              </a:lnSpc>
              <a:spcBef>
                <a:spcPts val="4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Fail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over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Scalability Availability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Distribution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44120" y="1640608"/>
            <a:ext cx="5582285" cy="5068570"/>
            <a:chOff x="6544120" y="1640608"/>
            <a:chExt cx="5582285" cy="5068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120" y="1640608"/>
              <a:ext cx="5582057" cy="50684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85240" y="5550001"/>
              <a:ext cx="570230" cy="118110"/>
            </a:xfrm>
            <a:custGeom>
              <a:avLst/>
              <a:gdLst/>
              <a:ahLst/>
              <a:cxnLst/>
              <a:rect l="l" t="t" r="r" b="b"/>
              <a:pathLst>
                <a:path w="570229" h="118110">
                  <a:moveTo>
                    <a:pt x="98336" y="0"/>
                  </a:moveTo>
                  <a:lnTo>
                    <a:pt x="0" y="63401"/>
                  </a:lnTo>
                  <a:lnTo>
                    <a:pt x="103592" y="117791"/>
                  </a:lnTo>
                  <a:lnTo>
                    <a:pt x="111269" y="115400"/>
                  </a:lnTo>
                  <a:lnTo>
                    <a:pt x="117791" y="102980"/>
                  </a:lnTo>
                  <a:lnTo>
                    <a:pt x="115399" y="95302"/>
                  </a:lnTo>
                  <a:lnTo>
                    <a:pt x="76664" y="74964"/>
                  </a:lnTo>
                  <a:lnTo>
                    <a:pt x="25745" y="74964"/>
                  </a:lnTo>
                  <a:lnTo>
                    <a:pt x="24613" y="49590"/>
                  </a:lnTo>
                  <a:lnTo>
                    <a:pt x="71544" y="47496"/>
                  </a:lnTo>
                  <a:lnTo>
                    <a:pt x="112100" y="21348"/>
                  </a:lnTo>
                  <a:lnTo>
                    <a:pt x="113797" y="13488"/>
                  </a:lnTo>
                  <a:lnTo>
                    <a:pt x="106196" y="1697"/>
                  </a:lnTo>
                  <a:lnTo>
                    <a:pt x="98336" y="0"/>
                  </a:lnTo>
                  <a:close/>
                </a:path>
                <a:path w="570229" h="118110">
                  <a:moveTo>
                    <a:pt x="71544" y="47496"/>
                  </a:moveTo>
                  <a:lnTo>
                    <a:pt x="24613" y="49590"/>
                  </a:lnTo>
                  <a:lnTo>
                    <a:pt x="25745" y="74964"/>
                  </a:lnTo>
                  <a:lnTo>
                    <a:pt x="70873" y="72951"/>
                  </a:lnTo>
                  <a:lnTo>
                    <a:pt x="32062" y="72951"/>
                  </a:lnTo>
                  <a:lnTo>
                    <a:pt x="31084" y="51033"/>
                  </a:lnTo>
                  <a:lnTo>
                    <a:pt x="66058" y="51033"/>
                  </a:lnTo>
                  <a:lnTo>
                    <a:pt x="71544" y="47496"/>
                  </a:lnTo>
                  <a:close/>
                </a:path>
                <a:path w="570229" h="118110">
                  <a:moveTo>
                    <a:pt x="72676" y="72870"/>
                  </a:moveTo>
                  <a:lnTo>
                    <a:pt x="25745" y="74964"/>
                  </a:lnTo>
                  <a:lnTo>
                    <a:pt x="76664" y="74964"/>
                  </a:lnTo>
                  <a:lnTo>
                    <a:pt x="72676" y="72870"/>
                  </a:lnTo>
                  <a:close/>
                </a:path>
                <a:path w="570229" h="118110">
                  <a:moveTo>
                    <a:pt x="31084" y="51033"/>
                  </a:moveTo>
                  <a:lnTo>
                    <a:pt x="32062" y="72951"/>
                  </a:lnTo>
                  <a:lnTo>
                    <a:pt x="50360" y="61154"/>
                  </a:lnTo>
                  <a:lnTo>
                    <a:pt x="31084" y="51033"/>
                  </a:lnTo>
                  <a:close/>
                </a:path>
                <a:path w="570229" h="118110">
                  <a:moveTo>
                    <a:pt x="50360" y="61154"/>
                  </a:moveTo>
                  <a:lnTo>
                    <a:pt x="32062" y="72951"/>
                  </a:lnTo>
                  <a:lnTo>
                    <a:pt x="70873" y="72951"/>
                  </a:lnTo>
                  <a:lnTo>
                    <a:pt x="72676" y="72870"/>
                  </a:lnTo>
                  <a:lnTo>
                    <a:pt x="50360" y="61154"/>
                  </a:lnTo>
                  <a:close/>
                </a:path>
                <a:path w="570229" h="118110">
                  <a:moveTo>
                    <a:pt x="568746" y="25311"/>
                  </a:moveTo>
                  <a:lnTo>
                    <a:pt x="71544" y="47496"/>
                  </a:lnTo>
                  <a:lnTo>
                    <a:pt x="50360" y="61154"/>
                  </a:lnTo>
                  <a:lnTo>
                    <a:pt x="72676" y="72870"/>
                  </a:lnTo>
                  <a:lnTo>
                    <a:pt x="569879" y="50685"/>
                  </a:lnTo>
                  <a:lnTo>
                    <a:pt x="568746" y="25311"/>
                  </a:lnTo>
                  <a:close/>
                </a:path>
                <a:path w="570229" h="118110">
                  <a:moveTo>
                    <a:pt x="66058" y="51033"/>
                  </a:moveTo>
                  <a:lnTo>
                    <a:pt x="31084" y="51033"/>
                  </a:lnTo>
                  <a:lnTo>
                    <a:pt x="50360" y="61154"/>
                  </a:lnTo>
                  <a:lnTo>
                    <a:pt x="66058" y="51033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063" y="1844698"/>
            <a:ext cx="1250836" cy="2432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3322" y="4557158"/>
            <a:ext cx="1385044" cy="107495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63DA95-5A11-C56F-EF04-3DC3670157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45" dirty="0"/>
              <a:t> </a:t>
            </a:r>
            <a:r>
              <a:rPr spc="110" dirty="0"/>
              <a:t>EE</a:t>
            </a:r>
            <a:r>
              <a:rPr spc="-235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623778" y="1792110"/>
            <a:ext cx="10922000" cy="3838575"/>
          </a:xfrm>
          <a:custGeom>
            <a:avLst/>
            <a:gdLst/>
            <a:ahLst/>
            <a:cxnLst/>
            <a:rect l="l" t="t" r="r" b="b"/>
            <a:pathLst>
              <a:path w="10922000" h="3838575">
                <a:moveTo>
                  <a:pt x="10784017" y="0"/>
                </a:moveTo>
                <a:lnTo>
                  <a:pt x="137982" y="0"/>
                </a:lnTo>
                <a:lnTo>
                  <a:pt x="94369" y="7034"/>
                </a:lnTo>
                <a:lnTo>
                  <a:pt x="56491" y="26622"/>
                </a:lnTo>
                <a:lnTo>
                  <a:pt x="26622" y="56491"/>
                </a:lnTo>
                <a:lnTo>
                  <a:pt x="7034" y="94369"/>
                </a:lnTo>
                <a:lnTo>
                  <a:pt x="0" y="137982"/>
                </a:lnTo>
                <a:lnTo>
                  <a:pt x="0" y="3700238"/>
                </a:lnTo>
                <a:lnTo>
                  <a:pt x="7034" y="3743852"/>
                </a:lnTo>
                <a:lnTo>
                  <a:pt x="26622" y="3781730"/>
                </a:lnTo>
                <a:lnTo>
                  <a:pt x="56491" y="3811599"/>
                </a:lnTo>
                <a:lnTo>
                  <a:pt x="94369" y="3831187"/>
                </a:lnTo>
                <a:lnTo>
                  <a:pt x="137982" y="3838221"/>
                </a:lnTo>
                <a:lnTo>
                  <a:pt x="10784017" y="3838221"/>
                </a:lnTo>
                <a:lnTo>
                  <a:pt x="10827630" y="3831187"/>
                </a:lnTo>
                <a:lnTo>
                  <a:pt x="10865508" y="3811599"/>
                </a:lnTo>
                <a:lnTo>
                  <a:pt x="10895377" y="3781730"/>
                </a:lnTo>
                <a:lnTo>
                  <a:pt x="10914965" y="3743852"/>
                </a:lnTo>
                <a:lnTo>
                  <a:pt x="10922000" y="3700238"/>
                </a:lnTo>
                <a:lnTo>
                  <a:pt x="10922000" y="137982"/>
                </a:lnTo>
                <a:lnTo>
                  <a:pt x="10914965" y="94369"/>
                </a:lnTo>
                <a:lnTo>
                  <a:pt x="10895377" y="56491"/>
                </a:lnTo>
                <a:lnTo>
                  <a:pt x="10865508" y="26622"/>
                </a:lnTo>
                <a:lnTo>
                  <a:pt x="10827630" y="7034"/>
                </a:lnTo>
                <a:lnTo>
                  <a:pt x="1078401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4772" y="3442716"/>
            <a:ext cx="1619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45" dirty="0"/>
              <a:t> </a:t>
            </a:r>
            <a:r>
              <a:rPr spc="110" dirty="0"/>
              <a:t>EE</a:t>
            </a:r>
            <a:r>
              <a:rPr spc="-235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623778" y="1792110"/>
            <a:ext cx="10922000" cy="3838575"/>
          </a:xfrm>
          <a:custGeom>
            <a:avLst/>
            <a:gdLst/>
            <a:ahLst/>
            <a:cxnLst/>
            <a:rect l="l" t="t" r="r" b="b"/>
            <a:pathLst>
              <a:path w="10922000" h="3838575">
                <a:moveTo>
                  <a:pt x="10784017" y="0"/>
                </a:moveTo>
                <a:lnTo>
                  <a:pt x="137982" y="0"/>
                </a:lnTo>
                <a:lnTo>
                  <a:pt x="94369" y="7034"/>
                </a:lnTo>
                <a:lnTo>
                  <a:pt x="56491" y="26622"/>
                </a:lnTo>
                <a:lnTo>
                  <a:pt x="26622" y="56491"/>
                </a:lnTo>
                <a:lnTo>
                  <a:pt x="7034" y="94369"/>
                </a:lnTo>
                <a:lnTo>
                  <a:pt x="0" y="137982"/>
                </a:lnTo>
                <a:lnTo>
                  <a:pt x="0" y="3700238"/>
                </a:lnTo>
                <a:lnTo>
                  <a:pt x="7034" y="3743852"/>
                </a:lnTo>
                <a:lnTo>
                  <a:pt x="26622" y="3781730"/>
                </a:lnTo>
                <a:lnTo>
                  <a:pt x="56491" y="3811599"/>
                </a:lnTo>
                <a:lnTo>
                  <a:pt x="94369" y="3831187"/>
                </a:lnTo>
                <a:lnTo>
                  <a:pt x="137982" y="3838221"/>
                </a:lnTo>
                <a:lnTo>
                  <a:pt x="10784017" y="3838221"/>
                </a:lnTo>
                <a:lnTo>
                  <a:pt x="10827630" y="3831187"/>
                </a:lnTo>
                <a:lnTo>
                  <a:pt x="10865508" y="3811599"/>
                </a:lnTo>
                <a:lnTo>
                  <a:pt x="10895377" y="3781730"/>
                </a:lnTo>
                <a:lnTo>
                  <a:pt x="10914965" y="3743852"/>
                </a:lnTo>
                <a:lnTo>
                  <a:pt x="10922000" y="3700238"/>
                </a:lnTo>
                <a:lnTo>
                  <a:pt x="10922000" y="137982"/>
                </a:lnTo>
                <a:lnTo>
                  <a:pt x="10914965" y="94369"/>
                </a:lnTo>
                <a:lnTo>
                  <a:pt x="10895377" y="56491"/>
                </a:lnTo>
                <a:lnTo>
                  <a:pt x="10865508" y="26622"/>
                </a:lnTo>
                <a:lnTo>
                  <a:pt x="10827630" y="7034"/>
                </a:lnTo>
                <a:lnTo>
                  <a:pt x="1078401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4772" y="3442716"/>
            <a:ext cx="1619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45" dirty="0"/>
              <a:t> </a:t>
            </a:r>
            <a:r>
              <a:rPr spc="110" dirty="0"/>
              <a:t>EE</a:t>
            </a:r>
            <a:r>
              <a:rPr spc="-235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96797" y="1794936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09" h="3846829">
                <a:moveTo>
                  <a:pt x="2561855" y="0"/>
                </a:moveTo>
                <a:lnTo>
                  <a:pt x="210145" y="0"/>
                </a:lnTo>
                <a:lnTo>
                  <a:pt x="161961" y="5550"/>
                </a:lnTo>
                <a:lnTo>
                  <a:pt x="117728" y="21359"/>
                </a:lnTo>
                <a:lnTo>
                  <a:pt x="78710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10" y="3800112"/>
                </a:lnTo>
                <a:lnTo>
                  <a:pt x="117728" y="3824919"/>
                </a:lnTo>
                <a:lnTo>
                  <a:pt x="161961" y="3840728"/>
                </a:lnTo>
                <a:lnTo>
                  <a:pt x="210145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90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90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255" y="3296411"/>
            <a:ext cx="2588895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5360" marR="5080" indent="-963294">
              <a:lnSpc>
                <a:spcPts val="3100"/>
              </a:lnSpc>
              <a:spcBef>
                <a:spcPts val="215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Interoperability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5239" y="1794936"/>
            <a:ext cx="5334000" cy="1870075"/>
          </a:xfrm>
          <a:custGeom>
            <a:avLst/>
            <a:gdLst/>
            <a:ahLst/>
            <a:cxnLst/>
            <a:rect l="l" t="t" r="r" b="b"/>
            <a:pathLst>
              <a:path w="5334000" h="1870075">
                <a:moveTo>
                  <a:pt x="5143097" y="0"/>
                </a:moveTo>
                <a:lnTo>
                  <a:pt x="190708" y="0"/>
                </a:lnTo>
                <a:lnTo>
                  <a:pt x="146980" y="5036"/>
                </a:lnTo>
                <a:lnTo>
                  <a:pt x="106839" y="19383"/>
                </a:lnTo>
                <a:lnTo>
                  <a:pt x="71430" y="41896"/>
                </a:lnTo>
                <a:lnTo>
                  <a:pt x="41896" y="71430"/>
                </a:lnTo>
                <a:lnTo>
                  <a:pt x="19383" y="106839"/>
                </a:lnTo>
                <a:lnTo>
                  <a:pt x="5036" y="146980"/>
                </a:lnTo>
                <a:lnTo>
                  <a:pt x="0" y="190708"/>
                </a:lnTo>
                <a:lnTo>
                  <a:pt x="0" y="1679190"/>
                </a:lnTo>
                <a:lnTo>
                  <a:pt x="5036" y="1722918"/>
                </a:lnTo>
                <a:lnTo>
                  <a:pt x="19383" y="1763059"/>
                </a:lnTo>
                <a:lnTo>
                  <a:pt x="41896" y="1798468"/>
                </a:lnTo>
                <a:lnTo>
                  <a:pt x="71430" y="1828002"/>
                </a:lnTo>
                <a:lnTo>
                  <a:pt x="106839" y="1850514"/>
                </a:lnTo>
                <a:lnTo>
                  <a:pt x="146980" y="1864861"/>
                </a:lnTo>
                <a:lnTo>
                  <a:pt x="190708" y="1869898"/>
                </a:lnTo>
                <a:lnTo>
                  <a:pt x="5143097" y="1869898"/>
                </a:lnTo>
                <a:lnTo>
                  <a:pt x="5186824" y="1864861"/>
                </a:lnTo>
                <a:lnTo>
                  <a:pt x="5226965" y="1850514"/>
                </a:lnTo>
                <a:lnTo>
                  <a:pt x="5262375" y="1828002"/>
                </a:lnTo>
                <a:lnTo>
                  <a:pt x="5291908" y="1798468"/>
                </a:lnTo>
                <a:lnTo>
                  <a:pt x="5314420" y="1763059"/>
                </a:lnTo>
                <a:lnTo>
                  <a:pt x="5328767" y="1722918"/>
                </a:lnTo>
                <a:lnTo>
                  <a:pt x="5333804" y="1679190"/>
                </a:lnTo>
                <a:lnTo>
                  <a:pt x="5333804" y="190708"/>
                </a:lnTo>
                <a:lnTo>
                  <a:pt x="5328767" y="146980"/>
                </a:lnTo>
                <a:lnTo>
                  <a:pt x="5314420" y="106839"/>
                </a:lnTo>
                <a:lnTo>
                  <a:pt x="5291908" y="71430"/>
                </a:lnTo>
                <a:lnTo>
                  <a:pt x="5262375" y="41896"/>
                </a:lnTo>
                <a:lnTo>
                  <a:pt x="5226965" y="19383"/>
                </a:lnTo>
                <a:lnTo>
                  <a:pt x="5186824" y="5036"/>
                </a:lnTo>
                <a:lnTo>
                  <a:pt x="5143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347" y="2506980"/>
            <a:ext cx="1529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39" y="3766482"/>
            <a:ext cx="5334000" cy="1870075"/>
          </a:xfrm>
          <a:custGeom>
            <a:avLst/>
            <a:gdLst/>
            <a:ahLst/>
            <a:cxnLst/>
            <a:rect l="l" t="t" r="r" b="b"/>
            <a:pathLst>
              <a:path w="5334000" h="1870075">
                <a:moveTo>
                  <a:pt x="5143097" y="0"/>
                </a:moveTo>
                <a:lnTo>
                  <a:pt x="190708" y="0"/>
                </a:lnTo>
                <a:lnTo>
                  <a:pt x="146980" y="5036"/>
                </a:lnTo>
                <a:lnTo>
                  <a:pt x="106839" y="19383"/>
                </a:lnTo>
                <a:lnTo>
                  <a:pt x="71430" y="41896"/>
                </a:lnTo>
                <a:lnTo>
                  <a:pt x="41896" y="71430"/>
                </a:lnTo>
                <a:lnTo>
                  <a:pt x="19383" y="106839"/>
                </a:lnTo>
                <a:lnTo>
                  <a:pt x="5036" y="146980"/>
                </a:lnTo>
                <a:lnTo>
                  <a:pt x="0" y="190708"/>
                </a:lnTo>
                <a:lnTo>
                  <a:pt x="0" y="1679190"/>
                </a:lnTo>
                <a:lnTo>
                  <a:pt x="5036" y="1722917"/>
                </a:lnTo>
                <a:lnTo>
                  <a:pt x="19383" y="1763058"/>
                </a:lnTo>
                <a:lnTo>
                  <a:pt x="41896" y="1798468"/>
                </a:lnTo>
                <a:lnTo>
                  <a:pt x="71430" y="1828001"/>
                </a:lnTo>
                <a:lnTo>
                  <a:pt x="106839" y="1850514"/>
                </a:lnTo>
                <a:lnTo>
                  <a:pt x="146980" y="1864861"/>
                </a:lnTo>
                <a:lnTo>
                  <a:pt x="190708" y="1869898"/>
                </a:lnTo>
                <a:lnTo>
                  <a:pt x="5143097" y="1869898"/>
                </a:lnTo>
                <a:lnTo>
                  <a:pt x="5186824" y="1864861"/>
                </a:lnTo>
                <a:lnTo>
                  <a:pt x="5226965" y="1850514"/>
                </a:lnTo>
                <a:lnTo>
                  <a:pt x="5262375" y="1828001"/>
                </a:lnTo>
                <a:lnTo>
                  <a:pt x="5291908" y="1798468"/>
                </a:lnTo>
                <a:lnTo>
                  <a:pt x="5314420" y="1763058"/>
                </a:lnTo>
                <a:lnTo>
                  <a:pt x="5328767" y="1722917"/>
                </a:lnTo>
                <a:lnTo>
                  <a:pt x="5333804" y="1679190"/>
                </a:lnTo>
                <a:lnTo>
                  <a:pt x="5333804" y="190708"/>
                </a:lnTo>
                <a:lnTo>
                  <a:pt x="5328767" y="146980"/>
                </a:lnTo>
                <a:lnTo>
                  <a:pt x="5314420" y="106839"/>
                </a:lnTo>
                <a:lnTo>
                  <a:pt x="5291908" y="71430"/>
                </a:lnTo>
                <a:lnTo>
                  <a:pt x="5262375" y="41896"/>
                </a:lnTo>
                <a:lnTo>
                  <a:pt x="5226965" y="19383"/>
                </a:lnTo>
                <a:lnTo>
                  <a:pt x="5186824" y="5036"/>
                </a:lnTo>
                <a:lnTo>
                  <a:pt x="5143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4418" y="4479035"/>
            <a:ext cx="2195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CA7092-9615-C15F-3F63-763476DC52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6105" y="520700"/>
            <a:ext cx="495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Business</a:t>
            </a:r>
            <a:r>
              <a:rPr spc="-215" dirty="0"/>
              <a:t> </a:t>
            </a:r>
            <a:r>
              <a:rPr spc="-60" dirty="0"/>
              <a:t>Tier</a:t>
            </a:r>
            <a:r>
              <a:rPr spc="-215" dirty="0"/>
              <a:t> </a:t>
            </a:r>
            <a:r>
              <a:rPr spc="-40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96797" y="1794936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09" h="3846829">
                <a:moveTo>
                  <a:pt x="2561855" y="0"/>
                </a:moveTo>
                <a:lnTo>
                  <a:pt x="210145" y="0"/>
                </a:lnTo>
                <a:lnTo>
                  <a:pt x="161961" y="5550"/>
                </a:lnTo>
                <a:lnTo>
                  <a:pt x="117728" y="21359"/>
                </a:lnTo>
                <a:lnTo>
                  <a:pt x="78710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10" y="3800112"/>
                </a:lnTo>
                <a:lnTo>
                  <a:pt x="117728" y="3824919"/>
                </a:lnTo>
                <a:lnTo>
                  <a:pt x="161961" y="3840728"/>
                </a:lnTo>
                <a:lnTo>
                  <a:pt x="210145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90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90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255" y="3296411"/>
            <a:ext cx="2588895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5360" marR="5080" indent="-963294">
              <a:lnSpc>
                <a:spcPts val="3100"/>
              </a:lnSpc>
              <a:spcBef>
                <a:spcPts val="215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Interoperability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5239" y="1794936"/>
            <a:ext cx="5334000" cy="1870075"/>
          </a:xfrm>
          <a:custGeom>
            <a:avLst/>
            <a:gdLst/>
            <a:ahLst/>
            <a:cxnLst/>
            <a:rect l="l" t="t" r="r" b="b"/>
            <a:pathLst>
              <a:path w="5334000" h="1870075">
                <a:moveTo>
                  <a:pt x="5143097" y="0"/>
                </a:moveTo>
                <a:lnTo>
                  <a:pt x="190708" y="0"/>
                </a:lnTo>
                <a:lnTo>
                  <a:pt x="146980" y="5036"/>
                </a:lnTo>
                <a:lnTo>
                  <a:pt x="106839" y="19383"/>
                </a:lnTo>
                <a:lnTo>
                  <a:pt x="71430" y="41896"/>
                </a:lnTo>
                <a:lnTo>
                  <a:pt x="41896" y="71430"/>
                </a:lnTo>
                <a:lnTo>
                  <a:pt x="19383" y="106839"/>
                </a:lnTo>
                <a:lnTo>
                  <a:pt x="5036" y="146980"/>
                </a:lnTo>
                <a:lnTo>
                  <a:pt x="0" y="190708"/>
                </a:lnTo>
                <a:lnTo>
                  <a:pt x="0" y="1679190"/>
                </a:lnTo>
                <a:lnTo>
                  <a:pt x="5036" y="1722918"/>
                </a:lnTo>
                <a:lnTo>
                  <a:pt x="19383" y="1763059"/>
                </a:lnTo>
                <a:lnTo>
                  <a:pt x="41896" y="1798468"/>
                </a:lnTo>
                <a:lnTo>
                  <a:pt x="71430" y="1828002"/>
                </a:lnTo>
                <a:lnTo>
                  <a:pt x="106839" y="1850514"/>
                </a:lnTo>
                <a:lnTo>
                  <a:pt x="146980" y="1864861"/>
                </a:lnTo>
                <a:lnTo>
                  <a:pt x="190708" y="1869898"/>
                </a:lnTo>
                <a:lnTo>
                  <a:pt x="5143097" y="1869898"/>
                </a:lnTo>
                <a:lnTo>
                  <a:pt x="5186824" y="1864861"/>
                </a:lnTo>
                <a:lnTo>
                  <a:pt x="5226965" y="1850514"/>
                </a:lnTo>
                <a:lnTo>
                  <a:pt x="5262375" y="1828002"/>
                </a:lnTo>
                <a:lnTo>
                  <a:pt x="5291908" y="1798468"/>
                </a:lnTo>
                <a:lnTo>
                  <a:pt x="5314420" y="1763059"/>
                </a:lnTo>
                <a:lnTo>
                  <a:pt x="5328767" y="1722918"/>
                </a:lnTo>
                <a:lnTo>
                  <a:pt x="5333804" y="1679190"/>
                </a:lnTo>
                <a:lnTo>
                  <a:pt x="5333804" y="190708"/>
                </a:lnTo>
                <a:lnTo>
                  <a:pt x="5328767" y="146980"/>
                </a:lnTo>
                <a:lnTo>
                  <a:pt x="5314420" y="106839"/>
                </a:lnTo>
                <a:lnTo>
                  <a:pt x="5291908" y="71430"/>
                </a:lnTo>
                <a:lnTo>
                  <a:pt x="5262375" y="41896"/>
                </a:lnTo>
                <a:lnTo>
                  <a:pt x="5226965" y="19383"/>
                </a:lnTo>
                <a:lnTo>
                  <a:pt x="5186824" y="5036"/>
                </a:lnTo>
                <a:lnTo>
                  <a:pt x="51430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347" y="2506980"/>
            <a:ext cx="1529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39" y="3766482"/>
            <a:ext cx="5334000" cy="1870075"/>
          </a:xfrm>
          <a:custGeom>
            <a:avLst/>
            <a:gdLst/>
            <a:ahLst/>
            <a:cxnLst/>
            <a:rect l="l" t="t" r="r" b="b"/>
            <a:pathLst>
              <a:path w="5334000" h="1870075">
                <a:moveTo>
                  <a:pt x="5143097" y="0"/>
                </a:moveTo>
                <a:lnTo>
                  <a:pt x="190708" y="0"/>
                </a:lnTo>
                <a:lnTo>
                  <a:pt x="146980" y="5036"/>
                </a:lnTo>
                <a:lnTo>
                  <a:pt x="106839" y="19383"/>
                </a:lnTo>
                <a:lnTo>
                  <a:pt x="71430" y="41896"/>
                </a:lnTo>
                <a:lnTo>
                  <a:pt x="41896" y="71430"/>
                </a:lnTo>
                <a:lnTo>
                  <a:pt x="19383" y="106839"/>
                </a:lnTo>
                <a:lnTo>
                  <a:pt x="5036" y="146980"/>
                </a:lnTo>
                <a:lnTo>
                  <a:pt x="0" y="190708"/>
                </a:lnTo>
                <a:lnTo>
                  <a:pt x="0" y="1679190"/>
                </a:lnTo>
                <a:lnTo>
                  <a:pt x="5036" y="1722917"/>
                </a:lnTo>
                <a:lnTo>
                  <a:pt x="19383" y="1763058"/>
                </a:lnTo>
                <a:lnTo>
                  <a:pt x="41896" y="1798468"/>
                </a:lnTo>
                <a:lnTo>
                  <a:pt x="71430" y="1828001"/>
                </a:lnTo>
                <a:lnTo>
                  <a:pt x="106839" y="1850514"/>
                </a:lnTo>
                <a:lnTo>
                  <a:pt x="146980" y="1864861"/>
                </a:lnTo>
                <a:lnTo>
                  <a:pt x="190708" y="1869898"/>
                </a:lnTo>
                <a:lnTo>
                  <a:pt x="5143097" y="1869898"/>
                </a:lnTo>
                <a:lnTo>
                  <a:pt x="5186824" y="1864861"/>
                </a:lnTo>
                <a:lnTo>
                  <a:pt x="5226965" y="1850514"/>
                </a:lnTo>
                <a:lnTo>
                  <a:pt x="5262375" y="1828001"/>
                </a:lnTo>
                <a:lnTo>
                  <a:pt x="5291908" y="1798468"/>
                </a:lnTo>
                <a:lnTo>
                  <a:pt x="5314420" y="1763058"/>
                </a:lnTo>
                <a:lnTo>
                  <a:pt x="5328767" y="1722917"/>
                </a:lnTo>
                <a:lnTo>
                  <a:pt x="5333804" y="1679190"/>
                </a:lnTo>
                <a:lnTo>
                  <a:pt x="5333804" y="190708"/>
                </a:lnTo>
                <a:lnTo>
                  <a:pt x="5328767" y="146980"/>
                </a:lnTo>
                <a:lnTo>
                  <a:pt x="5314420" y="106839"/>
                </a:lnTo>
                <a:lnTo>
                  <a:pt x="5291908" y="71430"/>
                </a:lnTo>
                <a:lnTo>
                  <a:pt x="5262375" y="41896"/>
                </a:lnTo>
                <a:lnTo>
                  <a:pt x="5226965" y="19383"/>
                </a:lnTo>
                <a:lnTo>
                  <a:pt x="5186824" y="5036"/>
                </a:lnTo>
                <a:lnTo>
                  <a:pt x="5143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4418" y="4479035"/>
            <a:ext cx="2195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E86474-8212-C1B3-7556-923A68A2C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6105" y="520700"/>
            <a:ext cx="495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Business</a:t>
            </a:r>
            <a:r>
              <a:rPr spc="-215" dirty="0"/>
              <a:t> </a:t>
            </a:r>
            <a:r>
              <a:rPr spc="-60" dirty="0"/>
              <a:t>Tier</a:t>
            </a:r>
            <a:r>
              <a:rPr spc="-215" dirty="0"/>
              <a:t> </a:t>
            </a:r>
            <a:r>
              <a:rPr spc="-40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96797" y="1794936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09" h="3846829">
                <a:moveTo>
                  <a:pt x="2561855" y="0"/>
                </a:moveTo>
                <a:lnTo>
                  <a:pt x="210145" y="0"/>
                </a:lnTo>
                <a:lnTo>
                  <a:pt x="161961" y="5550"/>
                </a:lnTo>
                <a:lnTo>
                  <a:pt x="117728" y="21359"/>
                </a:lnTo>
                <a:lnTo>
                  <a:pt x="78710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10" y="3800112"/>
                </a:lnTo>
                <a:lnTo>
                  <a:pt x="117728" y="3824919"/>
                </a:lnTo>
                <a:lnTo>
                  <a:pt x="161961" y="3840728"/>
                </a:lnTo>
                <a:lnTo>
                  <a:pt x="210145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90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90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255" y="3296411"/>
            <a:ext cx="2588895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5360" marR="5080" indent="-963294">
              <a:lnSpc>
                <a:spcPts val="3100"/>
              </a:lnSpc>
              <a:spcBef>
                <a:spcPts val="215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Interoperability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5239" y="1794936"/>
            <a:ext cx="5334000" cy="1870075"/>
          </a:xfrm>
          <a:custGeom>
            <a:avLst/>
            <a:gdLst/>
            <a:ahLst/>
            <a:cxnLst/>
            <a:rect l="l" t="t" r="r" b="b"/>
            <a:pathLst>
              <a:path w="5334000" h="1870075">
                <a:moveTo>
                  <a:pt x="5143097" y="0"/>
                </a:moveTo>
                <a:lnTo>
                  <a:pt x="190708" y="0"/>
                </a:lnTo>
                <a:lnTo>
                  <a:pt x="146980" y="5036"/>
                </a:lnTo>
                <a:lnTo>
                  <a:pt x="106839" y="19383"/>
                </a:lnTo>
                <a:lnTo>
                  <a:pt x="71430" y="41896"/>
                </a:lnTo>
                <a:lnTo>
                  <a:pt x="41896" y="71430"/>
                </a:lnTo>
                <a:lnTo>
                  <a:pt x="19383" y="106839"/>
                </a:lnTo>
                <a:lnTo>
                  <a:pt x="5036" y="146980"/>
                </a:lnTo>
                <a:lnTo>
                  <a:pt x="0" y="190708"/>
                </a:lnTo>
                <a:lnTo>
                  <a:pt x="0" y="1679190"/>
                </a:lnTo>
                <a:lnTo>
                  <a:pt x="5036" y="1722918"/>
                </a:lnTo>
                <a:lnTo>
                  <a:pt x="19383" y="1763059"/>
                </a:lnTo>
                <a:lnTo>
                  <a:pt x="41896" y="1798468"/>
                </a:lnTo>
                <a:lnTo>
                  <a:pt x="71430" y="1828002"/>
                </a:lnTo>
                <a:lnTo>
                  <a:pt x="106839" y="1850514"/>
                </a:lnTo>
                <a:lnTo>
                  <a:pt x="146980" y="1864861"/>
                </a:lnTo>
                <a:lnTo>
                  <a:pt x="190708" y="1869898"/>
                </a:lnTo>
                <a:lnTo>
                  <a:pt x="5143097" y="1869898"/>
                </a:lnTo>
                <a:lnTo>
                  <a:pt x="5186824" y="1864861"/>
                </a:lnTo>
                <a:lnTo>
                  <a:pt x="5226965" y="1850514"/>
                </a:lnTo>
                <a:lnTo>
                  <a:pt x="5262375" y="1828002"/>
                </a:lnTo>
                <a:lnTo>
                  <a:pt x="5291908" y="1798468"/>
                </a:lnTo>
                <a:lnTo>
                  <a:pt x="5314420" y="1763059"/>
                </a:lnTo>
                <a:lnTo>
                  <a:pt x="5328767" y="1722918"/>
                </a:lnTo>
                <a:lnTo>
                  <a:pt x="5333804" y="1679190"/>
                </a:lnTo>
                <a:lnTo>
                  <a:pt x="5333804" y="190708"/>
                </a:lnTo>
                <a:lnTo>
                  <a:pt x="5328767" y="146980"/>
                </a:lnTo>
                <a:lnTo>
                  <a:pt x="5314420" y="106839"/>
                </a:lnTo>
                <a:lnTo>
                  <a:pt x="5291908" y="71430"/>
                </a:lnTo>
                <a:lnTo>
                  <a:pt x="5262375" y="41896"/>
                </a:lnTo>
                <a:lnTo>
                  <a:pt x="5226965" y="19383"/>
                </a:lnTo>
                <a:lnTo>
                  <a:pt x="5186824" y="5036"/>
                </a:lnTo>
                <a:lnTo>
                  <a:pt x="51430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347" y="2506980"/>
            <a:ext cx="1529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70142" y="4914900"/>
            <a:ext cx="2357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3883" y="3948684"/>
            <a:ext cx="2586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3766483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29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1577995" y="899999"/>
                </a:lnTo>
                <a:lnTo>
                  <a:pt x="1625408" y="892352"/>
                </a:lnTo>
                <a:lnTo>
                  <a:pt x="1666586" y="871057"/>
                </a:lnTo>
                <a:lnTo>
                  <a:pt x="1699058" y="838586"/>
                </a:lnTo>
                <a:lnTo>
                  <a:pt x="1720352" y="797408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8" y="61413"/>
                </a:lnTo>
                <a:lnTo>
                  <a:pt x="1666586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2021" y="3948684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8001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00760" y="4914900"/>
            <a:ext cx="20821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5FEB547-B22D-0ECD-180E-51C58CB355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Previous</a:t>
            </a:r>
            <a:r>
              <a:rPr spc="-270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80" dirty="0"/>
              <a:t> </a:t>
            </a:r>
            <a:r>
              <a:rPr spc="-10" dirty="0"/>
              <a:t>ecosystem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/>
              <a:t>Java</a:t>
            </a:r>
            <a:r>
              <a:rPr spc="-90" dirty="0"/>
              <a:t> </a:t>
            </a:r>
            <a:r>
              <a:rPr dirty="0"/>
              <a:t>Enterprise</a:t>
            </a:r>
            <a:r>
              <a:rPr spc="-85" dirty="0"/>
              <a:t> </a:t>
            </a:r>
            <a:r>
              <a:rPr spc="35" dirty="0"/>
              <a:t>Edition</a:t>
            </a: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dirty="0"/>
              <a:t>Easily</a:t>
            </a:r>
            <a:r>
              <a:rPr spc="-95" dirty="0"/>
              <a:t> </a:t>
            </a:r>
            <a:r>
              <a:rPr dirty="0"/>
              <a:t>develop</a:t>
            </a:r>
            <a:r>
              <a:rPr spc="-80" dirty="0"/>
              <a:t> </a:t>
            </a:r>
            <a:r>
              <a:rPr dirty="0"/>
              <a:t>an</a:t>
            </a:r>
            <a:r>
              <a:rPr spc="-85" dirty="0"/>
              <a:t> </a:t>
            </a:r>
            <a:r>
              <a:rPr dirty="0"/>
              <a:t>enterprise</a:t>
            </a:r>
            <a:r>
              <a:rPr spc="-90" dirty="0"/>
              <a:t> </a:t>
            </a:r>
            <a:r>
              <a:rPr spc="-10" dirty="0"/>
              <a:t>application </a:t>
            </a:r>
            <a:r>
              <a:rPr dirty="0"/>
              <a:t>Readable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maintainable</a:t>
            </a:r>
            <a:r>
              <a:rPr spc="-65" dirty="0"/>
              <a:t> </a:t>
            </a:r>
            <a:r>
              <a:rPr spc="55" dirty="0"/>
              <a:t>code </a:t>
            </a: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model</a:t>
            </a:r>
            <a:r>
              <a:rPr spc="-5" dirty="0"/>
              <a:t> </a:t>
            </a:r>
            <a:r>
              <a:rPr dirty="0"/>
              <a:t>based </a:t>
            </a:r>
            <a:r>
              <a:rPr spc="-25" dirty="0"/>
              <a:t>on</a:t>
            </a: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pc="-10" dirty="0"/>
              <a:t>Metadata</a:t>
            </a: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dirty="0"/>
              <a:t>Convention</a:t>
            </a:r>
            <a:r>
              <a:rPr spc="-200" dirty="0"/>
              <a:t> </a:t>
            </a:r>
            <a:r>
              <a:rPr spc="-20" dirty="0"/>
              <a:t>over</a:t>
            </a:r>
            <a:r>
              <a:rPr spc="-185" dirty="0"/>
              <a:t> </a:t>
            </a:r>
            <a:r>
              <a:rPr spc="-10" dirty="0"/>
              <a:t>configuration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593" y="2405805"/>
            <a:ext cx="1744322" cy="2512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7CED-2D49-91EE-C360-02335A6F3F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Web</a:t>
            </a:r>
            <a:r>
              <a:rPr spc="-210" dirty="0"/>
              <a:t> </a:t>
            </a:r>
            <a:r>
              <a:rPr spc="-60" dirty="0"/>
              <a:t>Tier</a:t>
            </a:r>
            <a:r>
              <a:rPr spc="-210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96797" y="1794936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09" h="3846829">
                <a:moveTo>
                  <a:pt x="2561855" y="0"/>
                </a:moveTo>
                <a:lnTo>
                  <a:pt x="210145" y="0"/>
                </a:lnTo>
                <a:lnTo>
                  <a:pt x="161961" y="5550"/>
                </a:lnTo>
                <a:lnTo>
                  <a:pt x="117728" y="21359"/>
                </a:lnTo>
                <a:lnTo>
                  <a:pt x="78710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10" y="3800112"/>
                </a:lnTo>
                <a:lnTo>
                  <a:pt x="117728" y="3824919"/>
                </a:lnTo>
                <a:lnTo>
                  <a:pt x="161961" y="3840728"/>
                </a:lnTo>
                <a:lnTo>
                  <a:pt x="210145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90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90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255" y="3296411"/>
            <a:ext cx="2588895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5360" marR="5080" indent="-963294">
              <a:lnSpc>
                <a:spcPts val="3100"/>
              </a:lnSpc>
              <a:spcBef>
                <a:spcPts val="215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Interoperability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5239" y="1794936"/>
            <a:ext cx="5334000" cy="1870075"/>
          </a:xfrm>
          <a:custGeom>
            <a:avLst/>
            <a:gdLst/>
            <a:ahLst/>
            <a:cxnLst/>
            <a:rect l="l" t="t" r="r" b="b"/>
            <a:pathLst>
              <a:path w="5334000" h="1870075">
                <a:moveTo>
                  <a:pt x="5143097" y="0"/>
                </a:moveTo>
                <a:lnTo>
                  <a:pt x="190708" y="0"/>
                </a:lnTo>
                <a:lnTo>
                  <a:pt x="146980" y="5036"/>
                </a:lnTo>
                <a:lnTo>
                  <a:pt x="106839" y="19383"/>
                </a:lnTo>
                <a:lnTo>
                  <a:pt x="71430" y="41896"/>
                </a:lnTo>
                <a:lnTo>
                  <a:pt x="41896" y="71430"/>
                </a:lnTo>
                <a:lnTo>
                  <a:pt x="19383" y="106839"/>
                </a:lnTo>
                <a:lnTo>
                  <a:pt x="5036" y="146980"/>
                </a:lnTo>
                <a:lnTo>
                  <a:pt x="0" y="190708"/>
                </a:lnTo>
                <a:lnTo>
                  <a:pt x="0" y="1679190"/>
                </a:lnTo>
                <a:lnTo>
                  <a:pt x="5036" y="1722918"/>
                </a:lnTo>
                <a:lnTo>
                  <a:pt x="19383" y="1763059"/>
                </a:lnTo>
                <a:lnTo>
                  <a:pt x="41896" y="1798468"/>
                </a:lnTo>
                <a:lnTo>
                  <a:pt x="71430" y="1828002"/>
                </a:lnTo>
                <a:lnTo>
                  <a:pt x="106839" y="1850514"/>
                </a:lnTo>
                <a:lnTo>
                  <a:pt x="146980" y="1864861"/>
                </a:lnTo>
                <a:lnTo>
                  <a:pt x="190708" y="1869898"/>
                </a:lnTo>
                <a:lnTo>
                  <a:pt x="5143097" y="1869898"/>
                </a:lnTo>
                <a:lnTo>
                  <a:pt x="5186824" y="1864861"/>
                </a:lnTo>
                <a:lnTo>
                  <a:pt x="5226965" y="1850514"/>
                </a:lnTo>
                <a:lnTo>
                  <a:pt x="5262375" y="1828002"/>
                </a:lnTo>
                <a:lnTo>
                  <a:pt x="5291908" y="1798468"/>
                </a:lnTo>
                <a:lnTo>
                  <a:pt x="5314420" y="1763059"/>
                </a:lnTo>
                <a:lnTo>
                  <a:pt x="5328767" y="1722918"/>
                </a:lnTo>
                <a:lnTo>
                  <a:pt x="5333804" y="1679190"/>
                </a:lnTo>
                <a:lnTo>
                  <a:pt x="5333804" y="190708"/>
                </a:lnTo>
                <a:lnTo>
                  <a:pt x="5328767" y="146980"/>
                </a:lnTo>
                <a:lnTo>
                  <a:pt x="5314420" y="106839"/>
                </a:lnTo>
                <a:lnTo>
                  <a:pt x="5291908" y="71430"/>
                </a:lnTo>
                <a:lnTo>
                  <a:pt x="5262375" y="41896"/>
                </a:lnTo>
                <a:lnTo>
                  <a:pt x="5226965" y="19383"/>
                </a:lnTo>
                <a:lnTo>
                  <a:pt x="5186824" y="5036"/>
                </a:lnTo>
                <a:lnTo>
                  <a:pt x="5143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347" y="2506980"/>
            <a:ext cx="1529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70142" y="4914900"/>
            <a:ext cx="2357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3883" y="3948684"/>
            <a:ext cx="2586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3766483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29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1577995" y="899999"/>
                </a:lnTo>
                <a:lnTo>
                  <a:pt x="1625408" y="892352"/>
                </a:lnTo>
                <a:lnTo>
                  <a:pt x="1666586" y="871057"/>
                </a:lnTo>
                <a:lnTo>
                  <a:pt x="1699058" y="838586"/>
                </a:lnTo>
                <a:lnTo>
                  <a:pt x="1720352" y="797408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8" y="61413"/>
                </a:lnTo>
                <a:lnTo>
                  <a:pt x="1666586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2021" y="3948684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8001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00760" y="4914900"/>
            <a:ext cx="20821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18F2713-E6A9-A28A-DE0F-994FB64F15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Web</a:t>
            </a:r>
            <a:r>
              <a:rPr spc="-210" dirty="0"/>
              <a:t> </a:t>
            </a:r>
            <a:r>
              <a:rPr spc="-60" dirty="0"/>
              <a:t>Tier</a:t>
            </a:r>
            <a:r>
              <a:rPr spc="-210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96797" y="1794936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09" h="3846829">
                <a:moveTo>
                  <a:pt x="2561855" y="0"/>
                </a:moveTo>
                <a:lnTo>
                  <a:pt x="210145" y="0"/>
                </a:lnTo>
                <a:lnTo>
                  <a:pt x="161961" y="5550"/>
                </a:lnTo>
                <a:lnTo>
                  <a:pt x="117728" y="21359"/>
                </a:lnTo>
                <a:lnTo>
                  <a:pt x="78710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10" y="3800112"/>
                </a:lnTo>
                <a:lnTo>
                  <a:pt x="117728" y="3824919"/>
                </a:lnTo>
                <a:lnTo>
                  <a:pt x="161961" y="3840728"/>
                </a:lnTo>
                <a:lnTo>
                  <a:pt x="210145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90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90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255" y="3296411"/>
            <a:ext cx="2588895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5360" marR="5080" indent="-963294">
              <a:lnSpc>
                <a:spcPts val="3100"/>
              </a:lnSpc>
              <a:spcBef>
                <a:spcPts val="215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Interoperability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5236" y="3766489"/>
            <a:ext cx="5321300" cy="1868170"/>
          </a:xfrm>
          <a:custGeom>
            <a:avLst/>
            <a:gdLst/>
            <a:ahLst/>
            <a:cxnLst/>
            <a:rect l="l" t="t" r="r" b="b"/>
            <a:pathLst>
              <a:path w="5321300" h="1868170">
                <a:moveTo>
                  <a:pt x="2627998" y="1117777"/>
                </a:moveTo>
                <a:lnTo>
                  <a:pt x="2620353" y="1070368"/>
                </a:lnTo>
                <a:lnTo>
                  <a:pt x="2599055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49999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49999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55" y="1806359"/>
                </a:lnTo>
                <a:lnTo>
                  <a:pt x="2620353" y="1765185"/>
                </a:lnTo>
                <a:lnTo>
                  <a:pt x="2627998" y="1717763"/>
                </a:lnTo>
                <a:lnTo>
                  <a:pt x="2627998" y="1117777"/>
                </a:lnTo>
                <a:close/>
              </a:path>
              <a:path w="5321300" h="1868170">
                <a:moveTo>
                  <a:pt x="3503574" y="149999"/>
                </a:moveTo>
                <a:lnTo>
                  <a:pt x="3495929" y="102590"/>
                </a:lnTo>
                <a:lnTo>
                  <a:pt x="3474631" y="61417"/>
                </a:lnTo>
                <a:lnTo>
                  <a:pt x="3442157" y="28943"/>
                </a:lnTo>
                <a:lnTo>
                  <a:pt x="3400983" y="7645"/>
                </a:lnTo>
                <a:lnTo>
                  <a:pt x="3353574" y="0"/>
                </a:lnTo>
                <a:lnTo>
                  <a:pt x="149999" y="0"/>
                </a:lnTo>
                <a:lnTo>
                  <a:pt x="102590" y="7645"/>
                </a:lnTo>
                <a:lnTo>
                  <a:pt x="61417" y="28943"/>
                </a:lnTo>
                <a:lnTo>
                  <a:pt x="28943" y="61417"/>
                </a:lnTo>
                <a:lnTo>
                  <a:pt x="7645" y="102590"/>
                </a:lnTo>
                <a:lnTo>
                  <a:pt x="0" y="149999"/>
                </a:lnTo>
                <a:lnTo>
                  <a:pt x="0" y="749998"/>
                </a:lnTo>
                <a:lnTo>
                  <a:pt x="7645" y="797407"/>
                </a:lnTo>
                <a:lnTo>
                  <a:pt x="28943" y="838581"/>
                </a:lnTo>
                <a:lnTo>
                  <a:pt x="61417" y="871054"/>
                </a:lnTo>
                <a:lnTo>
                  <a:pt x="102590" y="892352"/>
                </a:lnTo>
                <a:lnTo>
                  <a:pt x="149999" y="899998"/>
                </a:lnTo>
                <a:lnTo>
                  <a:pt x="3353574" y="899998"/>
                </a:lnTo>
                <a:lnTo>
                  <a:pt x="3400983" y="892352"/>
                </a:lnTo>
                <a:lnTo>
                  <a:pt x="3442157" y="871054"/>
                </a:lnTo>
                <a:lnTo>
                  <a:pt x="3474631" y="838581"/>
                </a:lnTo>
                <a:lnTo>
                  <a:pt x="3495929" y="797407"/>
                </a:lnTo>
                <a:lnTo>
                  <a:pt x="3503574" y="749998"/>
                </a:lnTo>
                <a:lnTo>
                  <a:pt x="3503574" y="149999"/>
                </a:lnTo>
                <a:close/>
              </a:path>
              <a:path w="5321300" h="1868170">
                <a:moveTo>
                  <a:pt x="5320766" y="1117777"/>
                </a:moveTo>
                <a:lnTo>
                  <a:pt x="5313108" y="1070368"/>
                </a:lnTo>
                <a:lnTo>
                  <a:pt x="5291823" y="1029182"/>
                </a:lnTo>
                <a:lnTo>
                  <a:pt x="5259349" y="996708"/>
                </a:lnTo>
                <a:lnTo>
                  <a:pt x="5218163" y="975423"/>
                </a:lnTo>
                <a:lnTo>
                  <a:pt x="5170754" y="967778"/>
                </a:lnTo>
                <a:lnTo>
                  <a:pt x="2842768" y="967778"/>
                </a:lnTo>
                <a:lnTo>
                  <a:pt x="2795346" y="975423"/>
                </a:lnTo>
                <a:lnTo>
                  <a:pt x="2754172" y="996708"/>
                </a:lnTo>
                <a:lnTo>
                  <a:pt x="2721699" y="1029182"/>
                </a:lnTo>
                <a:lnTo>
                  <a:pt x="2700401" y="1070368"/>
                </a:lnTo>
                <a:lnTo>
                  <a:pt x="2692755" y="1117777"/>
                </a:lnTo>
                <a:lnTo>
                  <a:pt x="2692755" y="1717763"/>
                </a:lnTo>
                <a:lnTo>
                  <a:pt x="2700401" y="1765185"/>
                </a:lnTo>
                <a:lnTo>
                  <a:pt x="2721699" y="1806359"/>
                </a:lnTo>
                <a:lnTo>
                  <a:pt x="2754172" y="1838833"/>
                </a:lnTo>
                <a:lnTo>
                  <a:pt x="2795346" y="1860130"/>
                </a:lnTo>
                <a:lnTo>
                  <a:pt x="2842768" y="1867776"/>
                </a:lnTo>
                <a:lnTo>
                  <a:pt x="5170754" y="1867776"/>
                </a:lnTo>
                <a:lnTo>
                  <a:pt x="5218163" y="1860130"/>
                </a:lnTo>
                <a:lnTo>
                  <a:pt x="5259349" y="1838833"/>
                </a:lnTo>
                <a:lnTo>
                  <a:pt x="5291823" y="1806359"/>
                </a:lnTo>
                <a:lnTo>
                  <a:pt x="5313108" y="1765185"/>
                </a:lnTo>
                <a:lnTo>
                  <a:pt x="5320766" y="1717763"/>
                </a:lnTo>
                <a:lnTo>
                  <a:pt x="5320766" y="1117777"/>
                </a:lnTo>
                <a:close/>
              </a:path>
              <a:path w="5321300" h="1868170">
                <a:moveTo>
                  <a:pt x="5320766" y="149999"/>
                </a:moveTo>
                <a:lnTo>
                  <a:pt x="5313108" y="102590"/>
                </a:lnTo>
                <a:lnTo>
                  <a:pt x="5291823" y="61417"/>
                </a:lnTo>
                <a:lnTo>
                  <a:pt x="5259349" y="28943"/>
                </a:lnTo>
                <a:lnTo>
                  <a:pt x="5218163" y="7645"/>
                </a:lnTo>
                <a:lnTo>
                  <a:pt x="5170754" y="0"/>
                </a:lnTo>
                <a:lnTo>
                  <a:pt x="3742766" y="0"/>
                </a:lnTo>
                <a:lnTo>
                  <a:pt x="3695357" y="7645"/>
                </a:lnTo>
                <a:lnTo>
                  <a:pt x="3654171" y="28943"/>
                </a:lnTo>
                <a:lnTo>
                  <a:pt x="3621697" y="61417"/>
                </a:lnTo>
                <a:lnTo>
                  <a:pt x="3600412" y="102590"/>
                </a:lnTo>
                <a:lnTo>
                  <a:pt x="3592766" y="149999"/>
                </a:lnTo>
                <a:lnTo>
                  <a:pt x="3592766" y="749998"/>
                </a:lnTo>
                <a:lnTo>
                  <a:pt x="3600412" y="797407"/>
                </a:lnTo>
                <a:lnTo>
                  <a:pt x="3621697" y="838581"/>
                </a:lnTo>
                <a:lnTo>
                  <a:pt x="3654171" y="871054"/>
                </a:lnTo>
                <a:lnTo>
                  <a:pt x="3695357" y="892352"/>
                </a:lnTo>
                <a:lnTo>
                  <a:pt x="3742766" y="899998"/>
                </a:lnTo>
                <a:lnTo>
                  <a:pt x="5170754" y="899998"/>
                </a:lnTo>
                <a:lnTo>
                  <a:pt x="5218163" y="892352"/>
                </a:lnTo>
                <a:lnTo>
                  <a:pt x="5259349" y="871054"/>
                </a:lnTo>
                <a:lnTo>
                  <a:pt x="5291823" y="838581"/>
                </a:lnTo>
                <a:lnTo>
                  <a:pt x="5313108" y="797407"/>
                </a:lnTo>
                <a:lnTo>
                  <a:pt x="5320766" y="749998"/>
                </a:lnTo>
                <a:lnTo>
                  <a:pt x="5320766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0E42770-CF04-9523-5A8C-0322B04892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Interoperability</a:t>
            </a:r>
            <a:r>
              <a:rPr spc="-180" dirty="0"/>
              <a:t> </a:t>
            </a:r>
            <a:r>
              <a:rPr spc="-30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96797" y="1794936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09" h="3846829">
                <a:moveTo>
                  <a:pt x="2561855" y="0"/>
                </a:moveTo>
                <a:lnTo>
                  <a:pt x="210145" y="0"/>
                </a:lnTo>
                <a:lnTo>
                  <a:pt x="161961" y="5550"/>
                </a:lnTo>
                <a:lnTo>
                  <a:pt x="117728" y="21359"/>
                </a:lnTo>
                <a:lnTo>
                  <a:pt x="78710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10" y="3800112"/>
                </a:lnTo>
                <a:lnTo>
                  <a:pt x="117728" y="3824919"/>
                </a:lnTo>
                <a:lnTo>
                  <a:pt x="161961" y="3840728"/>
                </a:lnTo>
                <a:lnTo>
                  <a:pt x="210145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90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90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255" y="3296411"/>
            <a:ext cx="2588895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5360" marR="5080" indent="-963294">
              <a:lnSpc>
                <a:spcPts val="3100"/>
              </a:lnSpc>
              <a:spcBef>
                <a:spcPts val="215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Interoperability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5236" y="3766489"/>
            <a:ext cx="5321300" cy="1868170"/>
          </a:xfrm>
          <a:custGeom>
            <a:avLst/>
            <a:gdLst/>
            <a:ahLst/>
            <a:cxnLst/>
            <a:rect l="l" t="t" r="r" b="b"/>
            <a:pathLst>
              <a:path w="5321300" h="1868170">
                <a:moveTo>
                  <a:pt x="2627998" y="1117777"/>
                </a:moveTo>
                <a:lnTo>
                  <a:pt x="2620353" y="1070368"/>
                </a:lnTo>
                <a:lnTo>
                  <a:pt x="2599055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49999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49999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55" y="1806359"/>
                </a:lnTo>
                <a:lnTo>
                  <a:pt x="2620353" y="1765185"/>
                </a:lnTo>
                <a:lnTo>
                  <a:pt x="2627998" y="1717763"/>
                </a:lnTo>
                <a:lnTo>
                  <a:pt x="2627998" y="1117777"/>
                </a:lnTo>
                <a:close/>
              </a:path>
              <a:path w="5321300" h="1868170">
                <a:moveTo>
                  <a:pt x="3503574" y="149999"/>
                </a:moveTo>
                <a:lnTo>
                  <a:pt x="3495929" y="102590"/>
                </a:lnTo>
                <a:lnTo>
                  <a:pt x="3474631" y="61417"/>
                </a:lnTo>
                <a:lnTo>
                  <a:pt x="3442157" y="28943"/>
                </a:lnTo>
                <a:lnTo>
                  <a:pt x="3400983" y="7645"/>
                </a:lnTo>
                <a:lnTo>
                  <a:pt x="3353574" y="0"/>
                </a:lnTo>
                <a:lnTo>
                  <a:pt x="149999" y="0"/>
                </a:lnTo>
                <a:lnTo>
                  <a:pt x="102590" y="7645"/>
                </a:lnTo>
                <a:lnTo>
                  <a:pt x="61417" y="28943"/>
                </a:lnTo>
                <a:lnTo>
                  <a:pt x="28943" y="61417"/>
                </a:lnTo>
                <a:lnTo>
                  <a:pt x="7645" y="102590"/>
                </a:lnTo>
                <a:lnTo>
                  <a:pt x="0" y="149999"/>
                </a:lnTo>
                <a:lnTo>
                  <a:pt x="0" y="749998"/>
                </a:lnTo>
                <a:lnTo>
                  <a:pt x="7645" y="797407"/>
                </a:lnTo>
                <a:lnTo>
                  <a:pt x="28943" y="838581"/>
                </a:lnTo>
                <a:lnTo>
                  <a:pt x="61417" y="871054"/>
                </a:lnTo>
                <a:lnTo>
                  <a:pt x="102590" y="892352"/>
                </a:lnTo>
                <a:lnTo>
                  <a:pt x="149999" y="899998"/>
                </a:lnTo>
                <a:lnTo>
                  <a:pt x="3353574" y="899998"/>
                </a:lnTo>
                <a:lnTo>
                  <a:pt x="3400983" y="892352"/>
                </a:lnTo>
                <a:lnTo>
                  <a:pt x="3442157" y="871054"/>
                </a:lnTo>
                <a:lnTo>
                  <a:pt x="3474631" y="838581"/>
                </a:lnTo>
                <a:lnTo>
                  <a:pt x="3495929" y="797407"/>
                </a:lnTo>
                <a:lnTo>
                  <a:pt x="3503574" y="749998"/>
                </a:lnTo>
                <a:lnTo>
                  <a:pt x="3503574" y="149999"/>
                </a:lnTo>
                <a:close/>
              </a:path>
              <a:path w="5321300" h="1868170">
                <a:moveTo>
                  <a:pt x="5320766" y="1117777"/>
                </a:moveTo>
                <a:lnTo>
                  <a:pt x="5313108" y="1070368"/>
                </a:lnTo>
                <a:lnTo>
                  <a:pt x="5291823" y="1029182"/>
                </a:lnTo>
                <a:lnTo>
                  <a:pt x="5259349" y="996708"/>
                </a:lnTo>
                <a:lnTo>
                  <a:pt x="5218163" y="975423"/>
                </a:lnTo>
                <a:lnTo>
                  <a:pt x="5170754" y="967778"/>
                </a:lnTo>
                <a:lnTo>
                  <a:pt x="2842768" y="967778"/>
                </a:lnTo>
                <a:lnTo>
                  <a:pt x="2795346" y="975423"/>
                </a:lnTo>
                <a:lnTo>
                  <a:pt x="2754172" y="996708"/>
                </a:lnTo>
                <a:lnTo>
                  <a:pt x="2721699" y="1029182"/>
                </a:lnTo>
                <a:lnTo>
                  <a:pt x="2700401" y="1070368"/>
                </a:lnTo>
                <a:lnTo>
                  <a:pt x="2692755" y="1117777"/>
                </a:lnTo>
                <a:lnTo>
                  <a:pt x="2692755" y="1717763"/>
                </a:lnTo>
                <a:lnTo>
                  <a:pt x="2700401" y="1765185"/>
                </a:lnTo>
                <a:lnTo>
                  <a:pt x="2721699" y="1806359"/>
                </a:lnTo>
                <a:lnTo>
                  <a:pt x="2754172" y="1838833"/>
                </a:lnTo>
                <a:lnTo>
                  <a:pt x="2795346" y="1860130"/>
                </a:lnTo>
                <a:lnTo>
                  <a:pt x="2842768" y="1867776"/>
                </a:lnTo>
                <a:lnTo>
                  <a:pt x="5170754" y="1867776"/>
                </a:lnTo>
                <a:lnTo>
                  <a:pt x="5218163" y="1860130"/>
                </a:lnTo>
                <a:lnTo>
                  <a:pt x="5259349" y="1838833"/>
                </a:lnTo>
                <a:lnTo>
                  <a:pt x="5291823" y="1806359"/>
                </a:lnTo>
                <a:lnTo>
                  <a:pt x="5313108" y="1765185"/>
                </a:lnTo>
                <a:lnTo>
                  <a:pt x="5320766" y="1717763"/>
                </a:lnTo>
                <a:lnTo>
                  <a:pt x="5320766" y="1117777"/>
                </a:lnTo>
                <a:close/>
              </a:path>
              <a:path w="5321300" h="1868170">
                <a:moveTo>
                  <a:pt x="5320766" y="149999"/>
                </a:moveTo>
                <a:lnTo>
                  <a:pt x="5313108" y="102590"/>
                </a:lnTo>
                <a:lnTo>
                  <a:pt x="5291823" y="61417"/>
                </a:lnTo>
                <a:lnTo>
                  <a:pt x="5259349" y="28943"/>
                </a:lnTo>
                <a:lnTo>
                  <a:pt x="5218163" y="7645"/>
                </a:lnTo>
                <a:lnTo>
                  <a:pt x="5170754" y="0"/>
                </a:lnTo>
                <a:lnTo>
                  <a:pt x="3742766" y="0"/>
                </a:lnTo>
                <a:lnTo>
                  <a:pt x="3695357" y="7645"/>
                </a:lnTo>
                <a:lnTo>
                  <a:pt x="3654171" y="28943"/>
                </a:lnTo>
                <a:lnTo>
                  <a:pt x="3621697" y="61417"/>
                </a:lnTo>
                <a:lnTo>
                  <a:pt x="3600412" y="102590"/>
                </a:lnTo>
                <a:lnTo>
                  <a:pt x="3592766" y="149999"/>
                </a:lnTo>
                <a:lnTo>
                  <a:pt x="3592766" y="749998"/>
                </a:lnTo>
                <a:lnTo>
                  <a:pt x="3600412" y="797407"/>
                </a:lnTo>
                <a:lnTo>
                  <a:pt x="3621697" y="838581"/>
                </a:lnTo>
                <a:lnTo>
                  <a:pt x="3654171" y="871054"/>
                </a:lnTo>
                <a:lnTo>
                  <a:pt x="3695357" y="892352"/>
                </a:lnTo>
                <a:lnTo>
                  <a:pt x="3742766" y="899998"/>
                </a:lnTo>
                <a:lnTo>
                  <a:pt x="5170754" y="899998"/>
                </a:lnTo>
                <a:lnTo>
                  <a:pt x="5218163" y="892352"/>
                </a:lnTo>
                <a:lnTo>
                  <a:pt x="5259349" y="871054"/>
                </a:lnTo>
                <a:lnTo>
                  <a:pt x="5291823" y="838581"/>
                </a:lnTo>
                <a:lnTo>
                  <a:pt x="5313108" y="797407"/>
                </a:lnTo>
                <a:lnTo>
                  <a:pt x="5320766" y="749998"/>
                </a:lnTo>
                <a:lnTo>
                  <a:pt x="5320766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85933FF-1EB2-37AF-C189-A820B278FF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Interoperability</a:t>
            </a:r>
            <a:r>
              <a:rPr spc="-180" dirty="0"/>
              <a:t> </a:t>
            </a:r>
            <a:r>
              <a:rPr spc="-30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5236" y="3766489"/>
            <a:ext cx="5321300" cy="1868170"/>
          </a:xfrm>
          <a:custGeom>
            <a:avLst/>
            <a:gdLst/>
            <a:ahLst/>
            <a:cxnLst/>
            <a:rect l="l" t="t" r="r" b="b"/>
            <a:pathLst>
              <a:path w="5321300" h="1868170">
                <a:moveTo>
                  <a:pt x="2627998" y="1117777"/>
                </a:moveTo>
                <a:lnTo>
                  <a:pt x="2620353" y="1070368"/>
                </a:lnTo>
                <a:lnTo>
                  <a:pt x="2599055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49999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49999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55" y="1806359"/>
                </a:lnTo>
                <a:lnTo>
                  <a:pt x="2620353" y="1765185"/>
                </a:lnTo>
                <a:lnTo>
                  <a:pt x="2627998" y="1717763"/>
                </a:lnTo>
                <a:lnTo>
                  <a:pt x="2627998" y="1117777"/>
                </a:lnTo>
                <a:close/>
              </a:path>
              <a:path w="5321300" h="1868170">
                <a:moveTo>
                  <a:pt x="3503574" y="149999"/>
                </a:moveTo>
                <a:lnTo>
                  <a:pt x="3495929" y="102590"/>
                </a:lnTo>
                <a:lnTo>
                  <a:pt x="3474631" y="61417"/>
                </a:lnTo>
                <a:lnTo>
                  <a:pt x="3442157" y="28943"/>
                </a:lnTo>
                <a:lnTo>
                  <a:pt x="3400983" y="7645"/>
                </a:lnTo>
                <a:lnTo>
                  <a:pt x="3353574" y="0"/>
                </a:lnTo>
                <a:lnTo>
                  <a:pt x="149999" y="0"/>
                </a:lnTo>
                <a:lnTo>
                  <a:pt x="102590" y="7645"/>
                </a:lnTo>
                <a:lnTo>
                  <a:pt x="61417" y="28943"/>
                </a:lnTo>
                <a:lnTo>
                  <a:pt x="28943" y="61417"/>
                </a:lnTo>
                <a:lnTo>
                  <a:pt x="7645" y="102590"/>
                </a:lnTo>
                <a:lnTo>
                  <a:pt x="0" y="149999"/>
                </a:lnTo>
                <a:lnTo>
                  <a:pt x="0" y="749998"/>
                </a:lnTo>
                <a:lnTo>
                  <a:pt x="7645" y="797407"/>
                </a:lnTo>
                <a:lnTo>
                  <a:pt x="28943" y="838581"/>
                </a:lnTo>
                <a:lnTo>
                  <a:pt x="61417" y="871054"/>
                </a:lnTo>
                <a:lnTo>
                  <a:pt x="102590" y="892352"/>
                </a:lnTo>
                <a:lnTo>
                  <a:pt x="149999" y="899998"/>
                </a:lnTo>
                <a:lnTo>
                  <a:pt x="3353574" y="899998"/>
                </a:lnTo>
                <a:lnTo>
                  <a:pt x="3400983" y="892352"/>
                </a:lnTo>
                <a:lnTo>
                  <a:pt x="3442157" y="871054"/>
                </a:lnTo>
                <a:lnTo>
                  <a:pt x="3474631" y="838581"/>
                </a:lnTo>
                <a:lnTo>
                  <a:pt x="3495929" y="797407"/>
                </a:lnTo>
                <a:lnTo>
                  <a:pt x="3503574" y="749998"/>
                </a:lnTo>
                <a:lnTo>
                  <a:pt x="3503574" y="149999"/>
                </a:lnTo>
                <a:close/>
              </a:path>
              <a:path w="5321300" h="1868170">
                <a:moveTo>
                  <a:pt x="5320766" y="1117777"/>
                </a:moveTo>
                <a:lnTo>
                  <a:pt x="5313108" y="1070368"/>
                </a:lnTo>
                <a:lnTo>
                  <a:pt x="5291823" y="1029182"/>
                </a:lnTo>
                <a:lnTo>
                  <a:pt x="5259349" y="996708"/>
                </a:lnTo>
                <a:lnTo>
                  <a:pt x="5218163" y="975423"/>
                </a:lnTo>
                <a:lnTo>
                  <a:pt x="5170754" y="967778"/>
                </a:lnTo>
                <a:lnTo>
                  <a:pt x="2842768" y="967778"/>
                </a:lnTo>
                <a:lnTo>
                  <a:pt x="2795346" y="975423"/>
                </a:lnTo>
                <a:lnTo>
                  <a:pt x="2754172" y="996708"/>
                </a:lnTo>
                <a:lnTo>
                  <a:pt x="2721699" y="1029182"/>
                </a:lnTo>
                <a:lnTo>
                  <a:pt x="2700401" y="1070368"/>
                </a:lnTo>
                <a:lnTo>
                  <a:pt x="2692755" y="1117777"/>
                </a:lnTo>
                <a:lnTo>
                  <a:pt x="2692755" y="1717763"/>
                </a:lnTo>
                <a:lnTo>
                  <a:pt x="2700401" y="1765185"/>
                </a:lnTo>
                <a:lnTo>
                  <a:pt x="2721699" y="1806359"/>
                </a:lnTo>
                <a:lnTo>
                  <a:pt x="2754172" y="1838833"/>
                </a:lnTo>
                <a:lnTo>
                  <a:pt x="2795346" y="1860130"/>
                </a:lnTo>
                <a:lnTo>
                  <a:pt x="2842768" y="1867776"/>
                </a:lnTo>
                <a:lnTo>
                  <a:pt x="5170754" y="1867776"/>
                </a:lnTo>
                <a:lnTo>
                  <a:pt x="5218163" y="1860130"/>
                </a:lnTo>
                <a:lnTo>
                  <a:pt x="5259349" y="1838833"/>
                </a:lnTo>
                <a:lnTo>
                  <a:pt x="5291823" y="1806359"/>
                </a:lnTo>
                <a:lnTo>
                  <a:pt x="5313108" y="1765185"/>
                </a:lnTo>
                <a:lnTo>
                  <a:pt x="5320766" y="1717763"/>
                </a:lnTo>
                <a:lnTo>
                  <a:pt x="5320766" y="1117777"/>
                </a:lnTo>
                <a:close/>
              </a:path>
              <a:path w="5321300" h="1868170">
                <a:moveTo>
                  <a:pt x="5320766" y="149999"/>
                </a:moveTo>
                <a:lnTo>
                  <a:pt x="5313108" y="102590"/>
                </a:lnTo>
                <a:lnTo>
                  <a:pt x="5291823" y="61417"/>
                </a:lnTo>
                <a:lnTo>
                  <a:pt x="5259349" y="28943"/>
                </a:lnTo>
                <a:lnTo>
                  <a:pt x="5218163" y="7645"/>
                </a:lnTo>
                <a:lnTo>
                  <a:pt x="5170754" y="0"/>
                </a:lnTo>
                <a:lnTo>
                  <a:pt x="3742766" y="0"/>
                </a:lnTo>
                <a:lnTo>
                  <a:pt x="3695357" y="7645"/>
                </a:lnTo>
                <a:lnTo>
                  <a:pt x="3654171" y="28943"/>
                </a:lnTo>
                <a:lnTo>
                  <a:pt x="3621697" y="61417"/>
                </a:lnTo>
                <a:lnTo>
                  <a:pt x="3600412" y="102590"/>
                </a:lnTo>
                <a:lnTo>
                  <a:pt x="3592766" y="149999"/>
                </a:lnTo>
                <a:lnTo>
                  <a:pt x="3592766" y="749998"/>
                </a:lnTo>
                <a:lnTo>
                  <a:pt x="3600412" y="797407"/>
                </a:lnTo>
                <a:lnTo>
                  <a:pt x="3621697" y="838581"/>
                </a:lnTo>
                <a:lnTo>
                  <a:pt x="3654171" y="871054"/>
                </a:lnTo>
                <a:lnTo>
                  <a:pt x="3695357" y="892352"/>
                </a:lnTo>
                <a:lnTo>
                  <a:pt x="3742766" y="899998"/>
                </a:lnTo>
                <a:lnTo>
                  <a:pt x="5170754" y="899998"/>
                </a:lnTo>
                <a:lnTo>
                  <a:pt x="5218163" y="892352"/>
                </a:lnTo>
                <a:lnTo>
                  <a:pt x="5259349" y="871054"/>
                </a:lnTo>
                <a:lnTo>
                  <a:pt x="5291823" y="838581"/>
                </a:lnTo>
                <a:lnTo>
                  <a:pt x="5313108" y="797407"/>
                </a:lnTo>
                <a:lnTo>
                  <a:pt x="5320766" y="749998"/>
                </a:lnTo>
                <a:lnTo>
                  <a:pt x="5320766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7EF8461-7FA0-3447-E863-9C000E03F8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190" dirty="0"/>
              <a:t> </a:t>
            </a:r>
            <a:r>
              <a:rPr spc="-40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619497" y="1790101"/>
            <a:ext cx="2772410" cy="3846829"/>
          </a:xfrm>
          <a:custGeom>
            <a:avLst/>
            <a:gdLst/>
            <a:ahLst/>
            <a:cxnLst/>
            <a:rect l="l" t="t" r="r" b="b"/>
            <a:pathLst>
              <a:path w="2772410" h="3846829">
                <a:moveTo>
                  <a:pt x="2561855" y="0"/>
                </a:moveTo>
                <a:lnTo>
                  <a:pt x="210144" y="0"/>
                </a:lnTo>
                <a:lnTo>
                  <a:pt x="161960" y="5550"/>
                </a:lnTo>
                <a:lnTo>
                  <a:pt x="117728" y="21359"/>
                </a:lnTo>
                <a:lnTo>
                  <a:pt x="78709" y="46166"/>
                </a:lnTo>
                <a:lnTo>
                  <a:pt x="46166" y="78710"/>
                </a:lnTo>
                <a:lnTo>
                  <a:pt x="21359" y="117728"/>
                </a:lnTo>
                <a:lnTo>
                  <a:pt x="5550" y="161960"/>
                </a:lnTo>
                <a:lnTo>
                  <a:pt x="0" y="210144"/>
                </a:lnTo>
                <a:lnTo>
                  <a:pt x="0" y="3636134"/>
                </a:lnTo>
                <a:lnTo>
                  <a:pt x="5550" y="3684318"/>
                </a:lnTo>
                <a:lnTo>
                  <a:pt x="21359" y="3728550"/>
                </a:lnTo>
                <a:lnTo>
                  <a:pt x="46166" y="3767569"/>
                </a:lnTo>
                <a:lnTo>
                  <a:pt x="78709" y="3800112"/>
                </a:lnTo>
                <a:lnTo>
                  <a:pt x="117728" y="3824919"/>
                </a:lnTo>
                <a:lnTo>
                  <a:pt x="161960" y="3840728"/>
                </a:lnTo>
                <a:lnTo>
                  <a:pt x="210144" y="3846278"/>
                </a:lnTo>
                <a:lnTo>
                  <a:pt x="2561855" y="3846278"/>
                </a:lnTo>
                <a:lnTo>
                  <a:pt x="2610039" y="3840728"/>
                </a:lnTo>
                <a:lnTo>
                  <a:pt x="2654271" y="3824919"/>
                </a:lnTo>
                <a:lnTo>
                  <a:pt x="2693289" y="3800112"/>
                </a:lnTo>
                <a:lnTo>
                  <a:pt x="2725833" y="3767569"/>
                </a:lnTo>
                <a:lnTo>
                  <a:pt x="2750640" y="3728550"/>
                </a:lnTo>
                <a:lnTo>
                  <a:pt x="2766449" y="3684318"/>
                </a:lnTo>
                <a:lnTo>
                  <a:pt x="2771999" y="3636134"/>
                </a:lnTo>
                <a:lnTo>
                  <a:pt x="2771999" y="210144"/>
                </a:lnTo>
                <a:lnTo>
                  <a:pt x="2766449" y="161960"/>
                </a:lnTo>
                <a:lnTo>
                  <a:pt x="2750640" y="117728"/>
                </a:lnTo>
                <a:lnTo>
                  <a:pt x="2725833" y="78710"/>
                </a:lnTo>
                <a:lnTo>
                  <a:pt x="2693289" y="46166"/>
                </a:lnTo>
                <a:lnTo>
                  <a:pt x="2654271" y="21359"/>
                </a:lnTo>
                <a:lnTo>
                  <a:pt x="2610039" y="5550"/>
                </a:lnTo>
                <a:lnTo>
                  <a:pt x="256185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8003" y="3290316"/>
            <a:ext cx="1535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5236" y="3766489"/>
            <a:ext cx="5321300" cy="1868170"/>
          </a:xfrm>
          <a:custGeom>
            <a:avLst/>
            <a:gdLst/>
            <a:ahLst/>
            <a:cxnLst/>
            <a:rect l="l" t="t" r="r" b="b"/>
            <a:pathLst>
              <a:path w="5321300" h="1868170">
                <a:moveTo>
                  <a:pt x="2627998" y="1117777"/>
                </a:moveTo>
                <a:lnTo>
                  <a:pt x="2620353" y="1070368"/>
                </a:lnTo>
                <a:lnTo>
                  <a:pt x="2599055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49999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49999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55" y="1806359"/>
                </a:lnTo>
                <a:lnTo>
                  <a:pt x="2620353" y="1765185"/>
                </a:lnTo>
                <a:lnTo>
                  <a:pt x="2627998" y="1717763"/>
                </a:lnTo>
                <a:lnTo>
                  <a:pt x="2627998" y="1117777"/>
                </a:lnTo>
                <a:close/>
              </a:path>
              <a:path w="5321300" h="1868170">
                <a:moveTo>
                  <a:pt x="3503574" y="149999"/>
                </a:moveTo>
                <a:lnTo>
                  <a:pt x="3495929" y="102590"/>
                </a:lnTo>
                <a:lnTo>
                  <a:pt x="3474631" y="61417"/>
                </a:lnTo>
                <a:lnTo>
                  <a:pt x="3442157" y="28943"/>
                </a:lnTo>
                <a:lnTo>
                  <a:pt x="3400983" y="7645"/>
                </a:lnTo>
                <a:lnTo>
                  <a:pt x="3353574" y="0"/>
                </a:lnTo>
                <a:lnTo>
                  <a:pt x="149999" y="0"/>
                </a:lnTo>
                <a:lnTo>
                  <a:pt x="102590" y="7645"/>
                </a:lnTo>
                <a:lnTo>
                  <a:pt x="61417" y="28943"/>
                </a:lnTo>
                <a:lnTo>
                  <a:pt x="28943" y="61417"/>
                </a:lnTo>
                <a:lnTo>
                  <a:pt x="7645" y="102590"/>
                </a:lnTo>
                <a:lnTo>
                  <a:pt x="0" y="149999"/>
                </a:lnTo>
                <a:lnTo>
                  <a:pt x="0" y="749998"/>
                </a:lnTo>
                <a:lnTo>
                  <a:pt x="7645" y="797407"/>
                </a:lnTo>
                <a:lnTo>
                  <a:pt x="28943" y="838581"/>
                </a:lnTo>
                <a:lnTo>
                  <a:pt x="61417" y="871054"/>
                </a:lnTo>
                <a:lnTo>
                  <a:pt x="102590" y="892352"/>
                </a:lnTo>
                <a:lnTo>
                  <a:pt x="149999" y="899998"/>
                </a:lnTo>
                <a:lnTo>
                  <a:pt x="3353574" y="899998"/>
                </a:lnTo>
                <a:lnTo>
                  <a:pt x="3400983" y="892352"/>
                </a:lnTo>
                <a:lnTo>
                  <a:pt x="3442157" y="871054"/>
                </a:lnTo>
                <a:lnTo>
                  <a:pt x="3474631" y="838581"/>
                </a:lnTo>
                <a:lnTo>
                  <a:pt x="3495929" y="797407"/>
                </a:lnTo>
                <a:lnTo>
                  <a:pt x="3503574" y="749998"/>
                </a:lnTo>
                <a:lnTo>
                  <a:pt x="3503574" y="149999"/>
                </a:lnTo>
                <a:close/>
              </a:path>
              <a:path w="5321300" h="1868170">
                <a:moveTo>
                  <a:pt x="5320766" y="1117777"/>
                </a:moveTo>
                <a:lnTo>
                  <a:pt x="5313108" y="1070368"/>
                </a:lnTo>
                <a:lnTo>
                  <a:pt x="5291823" y="1029182"/>
                </a:lnTo>
                <a:lnTo>
                  <a:pt x="5259349" y="996708"/>
                </a:lnTo>
                <a:lnTo>
                  <a:pt x="5218163" y="975423"/>
                </a:lnTo>
                <a:lnTo>
                  <a:pt x="5170754" y="967778"/>
                </a:lnTo>
                <a:lnTo>
                  <a:pt x="2842768" y="967778"/>
                </a:lnTo>
                <a:lnTo>
                  <a:pt x="2795346" y="975423"/>
                </a:lnTo>
                <a:lnTo>
                  <a:pt x="2754172" y="996708"/>
                </a:lnTo>
                <a:lnTo>
                  <a:pt x="2721699" y="1029182"/>
                </a:lnTo>
                <a:lnTo>
                  <a:pt x="2700401" y="1070368"/>
                </a:lnTo>
                <a:lnTo>
                  <a:pt x="2692755" y="1117777"/>
                </a:lnTo>
                <a:lnTo>
                  <a:pt x="2692755" y="1717763"/>
                </a:lnTo>
                <a:lnTo>
                  <a:pt x="2700401" y="1765185"/>
                </a:lnTo>
                <a:lnTo>
                  <a:pt x="2721699" y="1806359"/>
                </a:lnTo>
                <a:lnTo>
                  <a:pt x="2754172" y="1838833"/>
                </a:lnTo>
                <a:lnTo>
                  <a:pt x="2795346" y="1860130"/>
                </a:lnTo>
                <a:lnTo>
                  <a:pt x="2842768" y="1867776"/>
                </a:lnTo>
                <a:lnTo>
                  <a:pt x="5170754" y="1867776"/>
                </a:lnTo>
                <a:lnTo>
                  <a:pt x="5218163" y="1860130"/>
                </a:lnTo>
                <a:lnTo>
                  <a:pt x="5259349" y="1838833"/>
                </a:lnTo>
                <a:lnTo>
                  <a:pt x="5291823" y="1806359"/>
                </a:lnTo>
                <a:lnTo>
                  <a:pt x="5313108" y="1765185"/>
                </a:lnTo>
                <a:lnTo>
                  <a:pt x="5320766" y="1717763"/>
                </a:lnTo>
                <a:lnTo>
                  <a:pt x="5320766" y="1117777"/>
                </a:lnTo>
                <a:close/>
              </a:path>
              <a:path w="5321300" h="1868170">
                <a:moveTo>
                  <a:pt x="5320766" y="149999"/>
                </a:moveTo>
                <a:lnTo>
                  <a:pt x="5313108" y="102590"/>
                </a:lnTo>
                <a:lnTo>
                  <a:pt x="5291823" y="61417"/>
                </a:lnTo>
                <a:lnTo>
                  <a:pt x="5259349" y="28943"/>
                </a:lnTo>
                <a:lnTo>
                  <a:pt x="5218163" y="7645"/>
                </a:lnTo>
                <a:lnTo>
                  <a:pt x="5170754" y="0"/>
                </a:lnTo>
                <a:lnTo>
                  <a:pt x="3742766" y="0"/>
                </a:lnTo>
                <a:lnTo>
                  <a:pt x="3695357" y="7645"/>
                </a:lnTo>
                <a:lnTo>
                  <a:pt x="3654171" y="28943"/>
                </a:lnTo>
                <a:lnTo>
                  <a:pt x="3621697" y="61417"/>
                </a:lnTo>
                <a:lnTo>
                  <a:pt x="3600412" y="102590"/>
                </a:lnTo>
                <a:lnTo>
                  <a:pt x="3592766" y="149999"/>
                </a:lnTo>
                <a:lnTo>
                  <a:pt x="3592766" y="749998"/>
                </a:lnTo>
                <a:lnTo>
                  <a:pt x="3600412" y="797407"/>
                </a:lnTo>
                <a:lnTo>
                  <a:pt x="3621697" y="838581"/>
                </a:lnTo>
                <a:lnTo>
                  <a:pt x="3654171" y="871054"/>
                </a:lnTo>
                <a:lnTo>
                  <a:pt x="3695357" y="892352"/>
                </a:lnTo>
                <a:lnTo>
                  <a:pt x="3742766" y="899998"/>
                </a:lnTo>
                <a:lnTo>
                  <a:pt x="5170754" y="899998"/>
                </a:lnTo>
                <a:lnTo>
                  <a:pt x="5218163" y="892352"/>
                </a:lnTo>
                <a:lnTo>
                  <a:pt x="5259349" y="871054"/>
                </a:lnTo>
                <a:lnTo>
                  <a:pt x="5291823" y="838581"/>
                </a:lnTo>
                <a:lnTo>
                  <a:pt x="5313108" y="797407"/>
                </a:lnTo>
                <a:lnTo>
                  <a:pt x="5320766" y="749998"/>
                </a:lnTo>
                <a:lnTo>
                  <a:pt x="5320766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1268787-0428-1AFD-1DE3-71B10F1C8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190" dirty="0"/>
              <a:t> </a:t>
            </a:r>
            <a:r>
              <a:rPr spc="-40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EB91418-C132-59A8-F0D3-BC51767C32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778" y="5721898"/>
            <a:ext cx="10939780" cy="531495"/>
          </a:xfrm>
          <a:custGeom>
            <a:avLst/>
            <a:gdLst/>
            <a:ahLst/>
            <a:cxnLst/>
            <a:rect l="l" t="t" r="r" b="b"/>
            <a:pathLst>
              <a:path w="10939780" h="531495">
                <a:moveTo>
                  <a:pt x="10850776" y="0"/>
                </a:moveTo>
                <a:lnTo>
                  <a:pt x="88492" y="0"/>
                </a:lnTo>
                <a:lnTo>
                  <a:pt x="54047" y="6954"/>
                </a:lnTo>
                <a:lnTo>
                  <a:pt x="25918" y="25919"/>
                </a:lnTo>
                <a:lnTo>
                  <a:pt x="6954" y="54048"/>
                </a:lnTo>
                <a:lnTo>
                  <a:pt x="0" y="88494"/>
                </a:lnTo>
                <a:lnTo>
                  <a:pt x="0" y="442447"/>
                </a:lnTo>
                <a:lnTo>
                  <a:pt x="6954" y="476893"/>
                </a:lnTo>
                <a:lnTo>
                  <a:pt x="25918" y="505022"/>
                </a:lnTo>
                <a:lnTo>
                  <a:pt x="54047" y="523987"/>
                </a:lnTo>
                <a:lnTo>
                  <a:pt x="88492" y="530942"/>
                </a:lnTo>
                <a:lnTo>
                  <a:pt x="10850776" y="530942"/>
                </a:lnTo>
                <a:lnTo>
                  <a:pt x="10885221" y="523987"/>
                </a:lnTo>
                <a:lnTo>
                  <a:pt x="10913349" y="505022"/>
                </a:lnTo>
                <a:lnTo>
                  <a:pt x="10932314" y="476893"/>
                </a:lnTo>
                <a:lnTo>
                  <a:pt x="10939268" y="442447"/>
                </a:lnTo>
                <a:lnTo>
                  <a:pt x="10939268" y="88494"/>
                </a:lnTo>
                <a:lnTo>
                  <a:pt x="10932314" y="54048"/>
                </a:lnTo>
                <a:lnTo>
                  <a:pt x="10913349" y="25919"/>
                </a:lnTo>
                <a:lnTo>
                  <a:pt x="10885221" y="6954"/>
                </a:lnTo>
                <a:lnTo>
                  <a:pt x="1085077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80" dirty="0"/>
              <a:t> </a:t>
            </a:r>
            <a:r>
              <a:rPr dirty="0"/>
              <a:t>SE</a:t>
            </a:r>
            <a:r>
              <a:rPr spc="-270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9755" y="5716320"/>
            <a:ext cx="1606550" cy="547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9581C21-26BA-E6E3-4DE9-C62972453C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493" y="5721896"/>
            <a:ext cx="7289800" cy="531495"/>
          </a:xfrm>
          <a:custGeom>
            <a:avLst/>
            <a:gdLst/>
            <a:ahLst/>
            <a:cxnLst/>
            <a:rect l="l" t="t" r="r" b="b"/>
            <a:pathLst>
              <a:path w="7289800" h="531495">
                <a:moveTo>
                  <a:pt x="1799996" y="88493"/>
                </a:moveTo>
                <a:lnTo>
                  <a:pt x="1793049" y="54051"/>
                </a:lnTo>
                <a:lnTo>
                  <a:pt x="1774075" y="25920"/>
                </a:lnTo>
                <a:lnTo>
                  <a:pt x="1745945" y="6946"/>
                </a:lnTo>
                <a:lnTo>
                  <a:pt x="1711502" y="0"/>
                </a:lnTo>
                <a:lnTo>
                  <a:pt x="88493" y="0"/>
                </a:lnTo>
                <a:lnTo>
                  <a:pt x="54038" y="6946"/>
                </a:lnTo>
                <a:lnTo>
                  <a:pt x="25920" y="25920"/>
                </a:lnTo>
                <a:lnTo>
                  <a:pt x="6946" y="54051"/>
                </a:lnTo>
                <a:lnTo>
                  <a:pt x="0" y="88493"/>
                </a:lnTo>
                <a:lnTo>
                  <a:pt x="0" y="442442"/>
                </a:lnTo>
                <a:lnTo>
                  <a:pt x="6946" y="476897"/>
                </a:lnTo>
                <a:lnTo>
                  <a:pt x="25920" y="505028"/>
                </a:lnTo>
                <a:lnTo>
                  <a:pt x="54038" y="523989"/>
                </a:lnTo>
                <a:lnTo>
                  <a:pt x="88493" y="530936"/>
                </a:lnTo>
                <a:lnTo>
                  <a:pt x="1711502" y="530936"/>
                </a:lnTo>
                <a:lnTo>
                  <a:pt x="1745945" y="523989"/>
                </a:lnTo>
                <a:lnTo>
                  <a:pt x="1774075" y="505028"/>
                </a:lnTo>
                <a:lnTo>
                  <a:pt x="1793049" y="476897"/>
                </a:lnTo>
                <a:lnTo>
                  <a:pt x="1799996" y="442442"/>
                </a:lnTo>
                <a:lnTo>
                  <a:pt x="1799996" y="88493"/>
                </a:lnTo>
                <a:close/>
              </a:path>
              <a:path w="7289800" h="531495">
                <a:moveTo>
                  <a:pt x="3629863" y="88493"/>
                </a:moveTo>
                <a:lnTo>
                  <a:pt x="3622903" y="54051"/>
                </a:lnTo>
                <a:lnTo>
                  <a:pt x="3603942" y="25920"/>
                </a:lnTo>
                <a:lnTo>
                  <a:pt x="3575812" y="6946"/>
                </a:lnTo>
                <a:lnTo>
                  <a:pt x="3541369" y="0"/>
                </a:lnTo>
                <a:lnTo>
                  <a:pt x="1918347" y="0"/>
                </a:lnTo>
                <a:lnTo>
                  <a:pt x="1883905" y="6946"/>
                </a:lnTo>
                <a:lnTo>
                  <a:pt x="1855774" y="25920"/>
                </a:lnTo>
                <a:lnTo>
                  <a:pt x="1836813" y="54051"/>
                </a:lnTo>
                <a:lnTo>
                  <a:pt x="1829854" y="88493"/>
                </a:lnTo>
                <a:lnTo>
                  <a:pt x="1829854" y="442442"/>
                </a:lnTo>
                <a:lnTo>
                  <a:pt x="1836813" y="476897"/>
                </a:lnTo>
                <a:lnTo>
                  <a:pt x="1855774" y="505028"/>
                </a:lnTo>
                <a:lnTo>
                  <a:pt x="1883905" y="523989"/>
                </a:lnTo>
                <a:lnTo>
                  <a:pt x="1918347" y="530936"/>
                </a:lnTo>
                <a:lnTo>
                  <a:pt x="3541369" y="530936"/>
                </a:lnTo>
                <a:lnTo>
                  <a:pt x="3575812" y="523989"/>
                </a:lnTo>
                <a:lnTo>
                  <a:pt x="3603942" y="505028"/>
                </a:lnTo>
                <a:lnTo>
                  <a:pt x="3622903" y="476897"/>
                </a:lnTo>
                <a:lnTo>
                  <a:pt x="3629863" y="442442"/>
                </a:lnTo>
                <a:lnTo>
                  <a:pt x="3629863" y="88493"/>
                </a:lnTo>
                <a:close/>
              </a:path>
              <a:path w="7289800" h="531495">
                <a:moveTo>
                  <a:pt x="5459717" y="88493"/>
                </a:moveTo>
                <a:lnTo>
                  <a:pt x="5452757" y="54051"/>
                </a:lnTo>
                <a:lnTo>
                  <a:pt x="5433796" y="25920"/>
                </a:lnTo>
                <a:lnTo>
                  <a:pt x="5405666" y="6946"/>
                </a:lnTo>
                <a:lnTo>
                  <a:pt x="5371223" y="0"/>
                </a:lnTo>
                <a:lnTo>
                  <a:pt x="3748214" y="0"/>
                </a:lnTo>
                <a:lnTo>
                  <a:pt x="3713759" y="6946"/>
                </a:lnTo>
                <a:lnTo>
                  <a:pt x="3685641" y="25920"/>
                </a:lnTo>
                <a:lnTo>
                  <a:pt x="3666667" y="54051"/>
                </a:lnTo>
                <a:lnTo>
                  <a:pt x="3659721" y="88493"/>
                </a:lnTo>
                <a:lnTo>
                  <a:pt x="3659721" y="442442"/>
                </a:lnTo>
                <a:lnTo>
                  <a:pt x="3666667" y="476897"/>
                </a:lnTo>
                <a:lnTo>
                  <a:pt x="3685641" y="505028"/>
                </a:lnTo>
                <a:lnTo>
                  <a:pt x="3713759" y="523989"/>
                </a:lnTo>
                <a:lnTo>
                  <a:pt x="3748214" y="530936"/>
                </a:lnTo>
                <a:lnTo>
                  <a:pt x="5371223" y="530936"/>
                </a:lnTo>
                <a:lnTo>
                  <a:pt x="5405666" y="523989"/>
                </a:lnTo>
                <a:lnTo>
                  <a:pt x="5433796" y="505028"/>
                </a:lnTo>
                <a:lnTo>
                  <a:pt x="5452757" y="476897"/>
                </a:lnTo>
                <a:lnTo>
                  <a:pt x="5459717" y="442442"/>
                </a:lnTo>
                <a:lnTo>
                  <a:pt x="5459717" y="88493"/>
                </a:lnTo>
                <a:close/>
              </a:path>
              <a:path w="7289800" h="531495">
                <a:moveTo>
                  <a:pt x="7289584" y="88493"/>
                </a:moveTo>
                <a:lnTo>
                  <a:pt x="7282624" y="54051"/>
                </a:lnTo>
                <a:lnTo>
                  <a:pt x="7263663" y="25920"/>
                </a:lnTo>
                <a:lnTo>
                  <a:pt x="7235533" y="6946"/>
                </a:lnTo>
                <a:lnTo>
                  <a:pt x="7201090" y="0"/>
                </a:lnTo>
                <a:lnTo>
                  <a:pt x="5578068" y="0"/>
                </a:lnTo>
                <a:lnTo>
                  <a:pt x="5543626" y="6946"/>
                </a:lnTo>
                <a:lnTo>
                  <a:pt x="5515495" y="25920"/>
                </a:lnTo>
                <a:lnTo>
                  <a:pt x="5496534" y="54051"/>
                </a:lnTo>
                <a:lnTo>
                  <a:pt x="5489575" y="88493"/>
                </a:lnTo>
                <a:lnTo>
                  <a:pt x="5489575" y="442442"/>
                </a:lnTo>
                <a:lnTo>
                  <a:pt x="5496534" y="476897"/>
                </a:lnTo>
                <a:lnTo>
                  <a:pt x="5515495" y="505028"/>
                </a:lnTo>
                <a:lnTo>
                  <a:pt x="5543626" y="523989"/>
                </a:lnTo>
                <a:lnTo>
                  <a:pt x="5578068" y="530936"/>
                </a:lnTo>
                <a:lnTo>
                  <a:pt x="7201090" y="530936"/>
                </a:lnTo>
                <a:lnTo>
                  <a:pt x="7235533" y="523989"/>
                </a:lnTo>
                <a:lnTo>
                  <a:pt x="7263663" y="505028"/>
                </a:lnTo>
                <a:lnTo>
                  <a:pt x="7282624" y="476897"/>
                </a:lnTo>
                <a:lnTo>
                  <a:pt x="7289584" y="442442"/>
                </a:lnTo>
                <a:lnTo>
                  <a:pt x="7289584" y="8849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80" dirty="0"/>
              <a:t> </a:t>
            </a:r>
            <a:r>
              <a:rPr dirty="0"/>
              <a:t>SE</a:t>
            </a:r>
            <a:r>
              <a:rPr spc="-270" dirty="0"/>
              <a:t> </a:t>
            </a:r>
            <a:r>
              <a:rPr spc="-45"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1D51152-2F1E-724C-59C2-3AA6EA8D3B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493" y="5721896"/>
            <a:ext cx="7289800" cy="531495"/>
          </a:xfrm>
          <a:custGeom>
            <a:avLst/>
            <a:gdLst/>
            <a:ahLst/>
            <a:cxnLst/>
            <a:rect l="l" t="t" r="r" b="b"/>
            <a:pathLst>
              <a:path w="7289800" h="531495">
                <a:moveTo>
                  <a:pt x="1799996" y="88493"/>
                </a:moveTo>
                <a:lnTo>
                  <a:pt x="1793049" y="54051"/>
                </a:lnTo>
                <a:lnTo>
                  <a:pt x="1774075" y="25920"/>
                </a:lnTo>
                <a:lnTo>
                  <a:pt x="1745945" y="6946"/>
                </a:lnTo>
                <a:lnTo>
                  <a:pt x="1711502" y="0"/>
                </a:lnTo>
                <a:lnTo>
                  <a:pt x="88493" y="0"/>
                </a:lnTo>
                <a:lnTo>
                  <a:pt x="54038" y="6946"/>
                </a:lnTo>
                <a:lnTo>
                  <a:pt x="25920" y="25920"/>
                </a:lnTo>
                <a:lnTo>
                  <a:pt x="6946" y="54051"/>
                </a:lnTo>
                <a:lnTo>
                  <a:pt x="0" y="88493"/>
                </a:lnTo>
                <a:lnTo>
                  <a:pt x="0" y="442442"/>
                </a:lnTo>
                <a:lnTo>
                  <a:pt x="6946" y="476897"/>
                </a:lnTo>
                <a:lnTo>
                  <a:pt x="25920" y="505028"/>
                </a:lnTo>
                <a:lnTo>
                  <a:pt x="54038" y="523989"/>
                </a:lnTo>
                <a:lnTo>
                  <a:pt x="88493" y="530936"/>
                </a:lnTo>
                <a:lnTo>
                  <a:pt x="1711502" y="530936"/>
                </a:lnTo>
                <a:lnTo>
                  <a:pt x="1745945" y="523989"/>
                </a:lnTo>
                <a:lnTo>
                  <a:pt x="1774075" y="505028"/>
                </a:lnTo>
                <a:lnTo>
                  <a:pt x="1793049" y="476897"/>
                </a:lnTo>
                <a:lnTo>
                  <a:pt x="1799996" y="442442"/>
                </a:lnTo>
                <a:lnTo>
                  <a:pt x="1799996" y="88493"/>
                </a:lnTo>
                <a:close/>
              </a:path>
              <a:path w="7289800" h="531495">
                <a:moveTo>
                  <a:pt x="3629863" y="88493"/>
                </a:moveTo>
                <a:lnTo>
                  <a:pt x="3622903" y="54051"/>
                </a:lnTo>
                <a:lnTo>
                  <a:pt x="3603942" y="25920"/>
                </a:lnTo>
                <a:lnTo>
                  <a:pt x="3575812" y="6946"/>
                </a:lnTo>
                <a:lnTo>
                  <a:pt x="3541369" y="0"/>
                </a:lnTo>
                <a:lnTo>
                  <a:pt x="1918347" y="0"/>
                </a:lnTo>
                <a:lnTo>
                  <a:pt x="1883905" y="6946"/>
                </a:lnTo>
                <a:lnTo>
                  <a:pt x="1855774" y="25920"/>
                </a:lnTo>
                <a:lnTo>
                  <a:pt x="1836813" y="54051"/>
                </a:lnTo>
                <a:lnTo>
                  <a:pt x="1829854" y="88493"/>
                </a:lnTo>
                <a:lnTo>
                  <a:pt x="1829854" y="442442"/>
                </a:lnTo>
                <a:lnTo>
                  <a:pt x="1836813" y="476897"/>
                </a:lnTo>
                <a:lnTo>
                  <a:pt x="1855774" y="505028"/>
                </a:lnTo>
                <a:lnTo>
                  <a:pt x="1883905" y="523989"/>
                </a:lnTo>
                <a:lnTo>
                  <a:pt x="1918347" y="530936"/>
                </a:lnTo>
                <a:lnTo>
                  <a:pt x="3541369" y="530936"/>
                </a:lnTo>
                <a:lnTo>
                  <a:pt x="3575812" y="523989"/>
                </a:lnTo>
                <a:lnTo>
                  <a:pt x="3603942" y="505028"/>
                </a:lnTo>
                <a:lnTo>
                  <a:pt x="3622903" y="476897"/>
                </a:lnTo>
                <a:lnTo>
                  <a:pt x="3629863" y="442442"/>
                </a:lnTo>
                <a:lnTo>
                  <a:pt x="3629863" y="88493"/>
                </a:lnTo>
                <a:close/>
              </a:path>
              <a:path w="7289800" h="531495">
                <a:moveTo>
                  <a:pt x="5459717" y="88493"/>
                </a:moveTo>
                <a:lnTo>
                  <a:pt x="5452757" y="54051"/>
                </a:lnTo>
                <a:lnTo>
                  <a:pt x="5433796" y="25920"/>
                </a:lnTo>
                <a:lnTo>
                  <a:pt x="5405666" y="6946"/>
                </a:lnTo>
                <a:lnTo>
                  <a:pt x="5371223" y="0"/>
                </a:lnTo>
                <a:lnTo>
                  <a:pt x="3748214" y="0"/>
                </a:lnTo>
                <a:lnTo>
                  <a:pt x="3713759" y="6946"/>
                </a:lnTo>
                <a:lnTo>
                  <a:pt x="3685641" y="25920"/>
                </a:lnTo>
                <a:lnTo>
                  <a:pt x="3666667" y="54051"/>
                </a:lnTo>
                <a:lnTo>
                  <a:pt x="3659721" y="88493"/>
                </a:lnTo>
                <a:lnTo>
                  <a:pt x="3659721" y="442442"/>
                </a:lnTo>
                <a:lnTo>
                  <a:pt x="3666667" y="476897"/>
                </a:lnTo>
                <a:lnTo>
                  <a:pt x="3685641" y="505028"/>
                </a:lnTo>
                <a:lnTo>
                  <a:pt x="3713759" y="523989"/>
                </a:lnTo>
                <a:lnTo>
                  <a:pt x="3748214" y="530936"/>
                </a:lnTo>
                <a:lnTo>
                  <a:pt x="5371223" y="530936"/>
                </a:lnTo>
                <a:lnTo>
                  <a:pt x="5405666" y="523989"/>
                </a:lnTo>
                <a:lnTo>
                  <a:pt x="5433796" y="505028"/>
                </a:lnTo>
                <a:lnTo>
                  <a:pt x="5452757" y="476897"/>
                </a:lnTo>
                <a:lnTo>
                  <a:pt x="5459717" y="442442"/>
                </a:lnTo>
                <a:lnTo>
                  <a:pt x="5459717" y="88493"/>
                </a:lnTo>
                <a:close/>
              </a:path>
              <a:path w="7289800" h="531495">
                <a:moveTo>
                  <a:pt x="7289584" y="88493"/>
                </a:moveTo>
                <a:lnTo>
                  <a:pt x="7282624" y="54051"/>
                </a:lnTo>
                <a:lnTo>
                  <a:pt x="7263663" y="25920"/>
                </a:lnTo>
                <a:lnTo>
                  <a:pt x="7235533" y="6946"/>
                </a:lnTo>
                <a:lnTo>
                  <a:pt x="7201090" y="0"/>
                </a:lnTo>
                <a:lnTo>
                  <a:pt x="5578068" y="0"/>
                </a:lnTo>
                <a:lnTo>
                  <a:pt x="5543626" y="6946"/>
                </a:lnTo>
                <a:lnTo>
                  <a:pt x="5515495" y="25920"/>
                </a:lnTo>
                <a:lnTo>
                  <a:pt x="5496534" y="54051"/>
                </a:lnTo>
                <a:lnTo>
                  <a:pt x="5489575" y="88493"/>
                </a:lnTo>
                <a:lnTo>
                  <a:pt x="5489575" y="442442"/>
                </a:lnTo>
                <a:lnTo>
                  <a:pt x="5496534" y="476897"/>
                </a:lnTo>
                <a:lnTo>
                  <a:pt x="5515495" y="505028"/>
                </a:lnTo>
                <a:lnTo>
                  <a:pt x="5543626" y="523989"/>
                </a:lnTo>
                <a:lnTo>
                  <a:pt x="5578068" y="530936"/>
                </a:lnTo>
                <a:lnTo>
                  <a:pt x="7201090" y="530936"/>
                </a:lnTo>
                <a:lnTo>
                  <a:pt x="7235533" y="523989"/>
                </a:lnTo>
                <a:lnTo>
                  <a:pt x="7263663" y="505028"/>
                </a:lnTo>
                <a:lnTo>
                  <a:pt x="7282624" y="476897"/>
                </a:lnTo>
                <a:lnTo>
                  <a:pt x="7289584" y="442442"/>
                </a:lnTo>
                <a:lnTo>
                  <a:pt x="7289584" y="8849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Overall</a:t>
            </a:r>
            <a:r>
              <a:rPr spc="-229" dirty="0"/>
              <a:t> </a:t>
            </a:r>
            <a:r>
              <a:rPr spc="-55" dirty="0"/>
              <a:t>Services</a:t>
            </a:r>
            <a:r>
              <a:rPr spc="-229" dirty="0"/>
              <a:t> </a:t>
            </a:r>
            <a:r>
              <a:rPr spc="-10" dirty="0"/>
              <a:t>Picture</a:t>
            </a:r>
          </a:p>
        </p:txBody>
      </p:sp>
      <p:sp>
        <p:nvSpPr>
          <p:cNvPr id="4" name="object 4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A575B16-C57D-C42A-8932-FF360EDA02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493" y="5721896"/>
            <a:ext cx="7289800" cy="531495"/>
          </a:xfrm>
          <a:custGeom>
            <a:avLst/>
            <a:gdLst/>
            <a:ahLst/>
            <a:cxnLst/>
            <a:rect l="l" t="t" r="r" b="b"/>
            <a:pathLst>
              <a:path w="7289800" h="531495">
                <a:moveTo>
                  <a:pt x="1799996" y="88493"/>
                </a:moveTo>
                <a:lnTo>
                  <a:pt x="1793049" y="54051"/>
                </a:lnTo>
                <a:lnTo>
                  <a:pt x="1774075" y="25920"/>
                </a:lnTo>
                <a:lnTo>
                  <a:pt x="1745945" y="6946"/>
                </a:lnTo>
                <a:lnTo>
                  <a:pt x="1711502" y="0"/>
                </a:lnTo>
                <a:lnTo>
                  <a:pt x="88493" y="0"/>
                </a:lnTo>
                <a:lnTo>
                  <a:pt x="54038" y="6946"/>
                </a:lnTo>
                <a:lnTo>
                  <a:pt x="25920" y="25920"/>
                </a:lnTo>
                <a:lnTo>
                  <a:pt x="6946" y="54051"/>
                </a:lnTo>
                <a:lnTo>
                  <a:pt x="0" y="88493"/>
                </a:lnTo>
                <a:lnTo>
                  <a:pt x="0" y="442442"/>
                </a:lnTo>
                <a:lnTo>
                  <a:pt x="6946" y="476897"/>
                </a:lnTo>
                <a:lnTo>
                  <a:pt x="25920" y="505028"/>
                </a:lnTo>
                <a:lnTo>
                  <a:pt x="54038" y="523989"/>
                </a:lnTo>
                <a:lnTo>
                  <a:pt x="88493" y="530936"/>
                </a:lnTo>
                <a:lnTo>
                  <a:pt x="1711502" y="530936"/>
                </a:lnTo>
                <a:lnTo>
                  <a:pt x="1745945" y="523989"/>
                </a:lnTo>
                <a:lnTo>
                  <a:pt x="1774075" y="505028"/>
                </a:lnTo>
                <a:lnTo>
                  <a:pt x="1793049" y="476897"/>
                </a:lnTo>
                <a:lnTo>
                  <a:pt x="1799996" y="442442"/>
                </a:lnTo>
                <a:lnTo>
                  <a:pt x="1799996" y="88493"/>
                </a:lnTo>
                <a:close/>
              </a:path>
              <a:path w="7289800" h="531495">
                <a:moveTo>
                  <a:pt x="3629863" y="88493"/>
                </a:moveTo>
                <a:lnTo>
                  <a:pt x="3622903" y="54051"/>
                </a:lnTo>
                <a:lnTo>
                  <a:pt x="3603942" y="25920"/>
                </a:lnTo>
                <a:lnTo>
                  <a:pt x="3575812" y="6946"/>
                </a:lnTo>
                <a:lnTo>
                  <a:pt x="3541369" y="0"/>
                </a:lnTo>
                <a:lnTo>
                  <a:pt x="1918347" y="0"/>
                </a:lnTo>
                <a:lnTo>
                  <a:pt x="1883905" y="6946"/>
                </a:lnTo>
                <a:lnTo>
                  <a:pt x="1855774" y="25920"/>
                </a:lnTo>
                <a:lnTo>
                  <a:pt x="1836813" y="54051"/>
                </a:lnTo>
                <a:lnTo>
                  <a:pt x="1829854" y="88493"/>
                </a:lnTo>
                <a:lnTo>
                  <a:pt x="1829854" y="442442"/>
                </a:lnTo>
                <a:lnTo>
                  <a:pt x="1836813" y="476897"/>
                </a:lnTo>
                <a:lnTo>
                  <a:pt x="1855774" y="505028"/>
                </a:lnTo>
                <a:lnTo>
                  <a:pt x="1883905" y="523989"/>
                </a:lnTo>
                <a:lnTo>
                  <a:pt x="1918347" y="530936"/>
                </a:lnTo>
                <a:lnTo>
                  <a:pt x="3541369" y="530936"/>
                </a:lnTo>
                <a:lnTo>
                  <a:pt x="3575812" y="523989"/>
                </a:lnTo>
                <a:lnTo>
                  <a:pt x="3603942" y="505028"/>
                </a:lnTo>
                <a:lnTo>
                  <a:pt x="3622903" y="476897"/>
                </a:lnTo>
                <a:lnTo>
                  <a:pt x="3629863" y="442442"/>
                </a:lnTo>
                <a:lnTo>
                  <a:pt x="3629863" y="88493"/>
                </a:lnTo>
                <a:close/>
              </a:path>
              <a:path w="7289800" h="531495">
                <a:moveTo>
                  <a:pt x="5459717" y="88493"/>
                </a:moveTo>
                <a:lnTo>
                  <a:pt x="5452757" y="54051"/>
                </a:lnTo>
                <a:lnTo>
                  <a:pt x="5433796" y="25920"/>
                </a:lnTo>
                <a:lnTo>
                  <a:pt x="5405666" y="6946"/>
                </a:lnTo>
                <a:lnTo>
                  <a:pt x="5371223" y="0"/>
                </a:lnTo>
                <a:lnTo>
                  <a:pt x="3748214" y="0"/>
                </a:lnTo>
                <a:lnTo>
                  <a:pt x="3713759" y="6946"/>
                </a:lnTo>
                <a:lnTo>
                  <a:pt x="3685641" y="25920"/>
                </a:lnTo>
                <a:lnTo>
                  <a:pt x="3666667" y="54051"/>
                </a:lnTo>
                <a:lnTo>
                  <a:pt x="3659721" y="88493"/>
                </a:lnTo>
                <a:lnTo>
                  <a:pt x="3659721" y="442442"/>
                </a:lnTo>
                <a:lnTo>
                  <a:pt x="3666667" y="476897"/>
                </a:lnTo>
                <a:lnTo>
                  <a:pt x="3685641" y="505028"/>
                </a:lnTo>
                <a:lnTo>
                  <a:pt x="3713759" y="523989"/>
                </a:lnTo>
                <a:lnTo>
                  <a:pt x="3748214" y="530936"/>
                </a:lnTo>
                <a:lnTo>
                  <a:pt x="5371223" y="530936"/>
                </a:lnTo>
                <a:lnTo>
                  <a:pt x="5405666" y="523989"/>
                </a:lnTo>
                <a:lnTo>
                  <a:pt x="5433796" y="505028"/>
                </a:lnTo>
                <a:lnTo>
                  <a:pt x="5452757" y="476897"/>
                </a:lnTo>
                <a:lnTo>
                  <a:pt x="5459717" y="442442"/>
                </a:lnTo>
                <a:lnTo>
                  <a:pt x="5459717" y="88493"/>
                </a:lnTo>
                <a:close/>
              </a:path>
              <a:path w="7289800" h="531495">
                <a:moveTo>
                  <a:pt x="7289584" y="88493"/>
                </a:moveTo>
                <a:lnTo>
                  <a:pt x="7282624" y="54051"/>
                </a:lnTo>
                <a:lnTo>
                  <a:pt x="7263663" y="25920"/>
                </a:lnTo>
                <a:lnTo>
                  <a:pt x="7235533" y="6946"/>
                </a:lnTo>
                <a:lnTo>
                  <a:pt x="7201090" y="0"/>
                </a:lnTo>
                <a:lnTo>
                  <a:pt x="5578068" y="0"/>
                </a:lnTo>
                <a:lnTo>
                  <a:pt x="5543626" y="6946"/>
                </a:lnTo>
                <a:lnTo>
                  <a:pt x="5515495" y="25920"/>
                </a:lnTo>
                <a:lnTo>
                  <a:pt x="5496534" y="54051"/>
                </a:lnTo>
                <a:lnTo>
                  <a:pt x="5489575" y="88493"/>
                </a:lnTo>
                <a:lnTo>
                  <a:pt x="5489575" y="442442"/>
                </a:lnTo>
                <a:lnTo>
                  <a:pt x="5496534" y="476897"/>
                </a:lnTo>
                <a:lnTo>
                  <a:pt x="5515495" y="505028"/>
                </a:lnTo>
                <a:lnTo>
                  <a:pt x="5543626" y="523989"/>
                </a:lnTo>
                <a:lnTo>
                  <a:pt x="5578068" y="530936"/>
                </a:lnTo>
                <a:lnTo>
                  <a:pt x="7201090" y="530936"/>
                </a:lnTo>
                <a:lnTo>
                  <a:pt x="7235533" y="523989"/>
                </a:lnTo>
                <a:lnTo>
                  <a:pt x="7263663" y="505028"/>
                </a:lnTo>
                <a:lnTo>
                  <a:pt x="7282624" y="476897"/>
                </a:lnTo>
                <a:lnTo>
                  <a:pt x="7289584" y="442442"/>
                </a:lnTo>
                <a:lnTo>
                  <a:pt x="7289584" y="8849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53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Modular</a:t>
            </a:r>
          </a:p>
        </p:txBody>
      </p:sp>
      <p:sp>
        <p:nvSpPr>
          <p:cNvPr id="4" name="object 4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CB02E8F-B22A-1984-8487-962C7C25D4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1630171"/>
            <a:ext cx="3163570" cy="2689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architecture</a:t>
            </a:r>
            <a:endParaRPr sz="2400" dirty="0">
              <a:latin typeface="Verdana"/>
              <a:cs typeface="Verdana"/>
            </a:endParaRPr>
          </a:p>
          <a:p>
            <a:pPr marL="12700" marR="561340">
              <a:lnSpc>
                <a:spcPct val="162300"/>
              </a:lnSpc>
              <a:spcBef>
                <a:spcPts val="3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Provider Components Services Implementations 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27478-5F8C-7DA4-FA97-C0307F520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496" y="5721888"/>
            <a:ext cx="11316970" cy="880110"/>
            <a:chOff x="619496" y="5721888"/>
            <a:chExt cx="11316970" cy="880110"/>
          </a:xfrm>
        </p:grpSpPr>
        <p:sp>
          <p:nvSpPr>
            <p:cNvPr id="3" name="object 3"/>
            <p:cNvSpPr/>
            <p:nvPr/>
          </p:nvSpPr>
          <p:spPr>
            <a:xfrm>
              <a:off x="619493" y="5721896"/>
              <a:ext cx="3630295" cy="531495"/>
            </a:xfrm>
            <a:custGeom>
              <a:avLst/>
              <a:gdLst/>
              <a:ahLst/>
              <a:cxnLst/>
              <a:rect l="l" t="t" r="r" b="b"/>
              <a:pathLst>
                <a:path w="3630295" h="531495">
                  <a:moveTo>
                    <a:pt x="1799996" y="88493"/>
                  </a:moveTo>
                  <a:lnTo>
                    <a:pt x="1793049" y="54051"/>
                  </a:lnTo>
                  <a:lnTo>
                    <a:pt x="1774075" y="25920"/>
                  </a:lnTo>
                  <a:lnTo>
                    <a:pt x="1745945" y="6946"/>
                  </a:lnTo>
                  <a:lnTo>
                    <a:pt x="1711502" y="0"/>
                  </a:lnTo>
                  <a:lnTo>
                    <a:pt x="88493" y="0"/>
                  </a:lnTo>
                  <a:lnTo>
                    <a:pt x="54038" y="6946"/>
                  </a:lnTo>
                  <a:lnTo>
                    <a:pt x="25920" y="25920"/>
                  </a:lnTo>
                  <a:lnTo>
                    <a:pt x="6946" y="54051"/>
                  </a:lnTo>
                  <a:lnTo>
                    <a:pt x="0" y="88493"/>
                  </a:lnTo>
                  <a:lnTo>
                    <a:pt x="0" y="442442"/>
                  </a:lnTo>
                  <a:lnTo>
                    <a:pt x="6946" y="476897"/>
                  </a:lnTo>
                  <a:lnTo>
                    <a:pt x="25920" y="505028"/>
                  </a:lnTo>
                  <a:lnTo>
                    <a:pt x="54038" y="523989"/>
                  </a:lnTo>
                  <a:lnTo>
                    <a:pt x="88493" y="530936"/>
                  </a:lnTo>
                  <a:lnTo>
                    <a:pt x="1711502" y="530936"/>
                  </a:lnTo>
                  <a:lnTo>
                    <a:pt x="1745945" y="523989"/>
                  </a:lnTo>
                  <a:lnTo>
                    <a:pt x="1774075" y="505028"/>
                  </a:lnTo>
                  <a:lnTo>
                    <a:pt x="1793049" y="476897"/>
                  </a:lnTo>
                  <a:lnTo>
                    <a:pt x="1799996" y="442442"/>
                  </a:lnTo>
                  <a:lnTo>
                    <a:pt x="1799996" y="88493"/>
                  </a:lnTo>
                  <a:close/>
                </a:path>
                <a:path w="3630295" h="531495">
                  <a:moveTo>
                    <a:pt x="3629863" y="88493"/>
                  </a:moveTo>
                  <a:lnTo>
                    <a:pt x="3622903" y="54051"/>
                  </a:lnTo>
                  <a:lnTo>
                    <a:pt x="3603942" y="25920"/>
                  </a:lnTo>
                  <a:lnTo>
                    <a:pt x="3575812" y="6946"/>
                  </a:lnTo>
                  <a:lnTo>
                    <a:pt x="3541369" y="0"/>
                  </a:lnTo>
                  <a:lnTo>
                    <a:pt x="1918347" y="0"/>
                  </a:lnTo>
                  <a:lnTo>
                    <a:pt x="1883905" y="6946"/>
                  </a:lnTo>
                  <a:lnTo>
                    <a:pt x="1855774" y="25920"/>
                  </a:lnTo>
                  <a:lnTo>
                    <a:pt x="1836813" y="54051"/>
                  </a:lnTo>
                  <a:lnTo>
                    <a:pt x="1829854" y="88493"/>
                  </a:lnTo>
                  <a:lnTo>
                    <a:pt x="1829854" y="442442"/>
                  </a:lnTo>
                  <a:lnTo>
                    <a:pt x="1836813" y="476897"/>
                  </a:lnTo>
                  <a:lnTo>
                    <a:pt x="1855774" y="505028"/>
                  </a:lnTo>
                  <a:lnTo>
                    <a:pt x="1883905" y="523989"/>
                  </a:lnTo>
                  <a:lnTo>
                    <a:pt x="1918347" y="530936"/>
                  </a:lnTo>
                  <a:lnTo>
                    <a:pt x="3541369" y="530936"/>
                  </a:lnTo>
                  <a:lnTo>
                    <a:pt x="3575812" y="523989"/>
                  </a:lnTo>
                  <a:lnTo>
                    <a:pt x="3603942" y="505028"/>
                  </a:lnTo>
                  <a:lnTo>
                    <a:pt x="3622903" y="476897"/>
                  </a:lnTo>
                  <a:lnTo>
                    <a:pt x="3629863" y="442442"/>
                  </a:lnTo>
                  <a:lnTo>
                    <a:pt x="3629863" y="8849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79214" y="5721896"/>
              <a:ext cx="3630295" cy="531495"/>
            </a:xfrm>
            <a:custGeom>
              <a:avLst/>
              <a:gdLst/>
              <a:ahLst/>
              <a:cxnLst/>
              <a:rect l="l" t="t" r="r" b="b"/>
              <a:pathLst>
                <a:path w="3630295" h="531495">
                  <a:moveTo>
                    <a:pt x="1799996" y="88493"/>
                  </a:moveTo>
                  <a:lnTo>
                    <a:pt x="1793036" y="54051"/>
                  </a:lnTo>
                  <a:lnTo>
                    <a:pt x="1774075" y="25920"/>
                  </a:lnTo>
                  <a:lnTo>
                    <a:pt x="1745945" y="6946"/>
                  </a:lnTo>
                  <a:lnTo>
                    <a:pt x="1711502" y="0"/>
                  </a:lnTo>
                  <a:lnTo>
                    <a:pt x="88493" y="0"/>
                  </a:lnTo>
                  <a:lnTo>
                    <a:pt x="54038" y="6946"/>
                  </a:lnTo>
                  <a:lnTo>
                    <a:pt x="25920" y="25920"/>
                  </a:lnTo>
                  <a:lnTo>
                    <a:pt x="6946" y="54051"/>
                  </a:lnTo>
                  <a:lnTo>
                    <a:pt x="0" y="88493"/>
                  </a:lnTo>
                  <a:lnTo>
                    <a:pt x="0" y="442442"/>
                  </a:lnTo>
                  <a:lnTo>
                    <a:pt x="6946" y="476897"/>
                  </a:lnTo>
                  <a:lnTo>
                    <a:pt x="25920" y="505028"/>
                  </a:lnTo>
                  <a:lnTo>
                    <a:pt x="54038" y="523989"/>
                  </a:lnTo>
                  <a:lnTo>
                    <a:pt x="88493" y="530936"/>
                  </a:lnTo>
                  <a:lnTo>
                    <a:pt x="1711502" y="530936"/>
                  </a:lnTo>
                  <a:lnTo>
                    <a:pt x="1745945" y="523989"/>
                  </a:lnTo>
                  <a:lnTo>
                    <a:pt x="1774075" y="505028"/>
                  </a:lnTo>
                  <a:lnTo>
                    <a:pt x="1793036" y="476897"/>
                  </a:lnTo>
                  <a:lnTo>
                    <a:pt x="1799996" y="442442"/>
                  </a:lnTo>
                  <a:lnTo>
                    <a:pt x="1799996" y="88493"/>
                  </a:lnTo>
                  <a:close/>
                </a:path>
                <a:path w="3630295" h="531495">
                  <a:moveTo>
                    <a:pt x="3629863" y="88493"/>
                  </a:moveTo>
                  <a:lnTo>
                    <a:pt x="3622903" y="54051"/>
                  </a:lnTo>
                  <a:lnTo>
                    <a:pt x="3603942" y="25920"/>
                  </a:lnTo>
                  <a:lnTo>
                    <a:pt x="3575812" y="6946"/>
                  </a:lnTo>
                  <a:lnTo>
                    <a:pt x="3541369" y="0"/>
                  </a:lnTo>
                  <a:lnTo>
                    <a:pt x="1918347" y="0"/>
                  </a:lnTo>
                  <a:lnTo>
                    <a:pt x="1883905" y="6946"/>
                  </a:lnTo>
                  <a:lnTo>
                    <a:pt x="1855774" y="25920"/>
                  </a:lnTo>
                  <a:lnTo>
                    <a:pt x="1836813" y="54051"/>
                  </a:lnTo>
                  <a:lnTo>
                    <a:pt x="1829854" y="88493"/>
                  </a:lnTo>
                  <a:lnTo>
                    <a:pt x="1829854" y="442442"/>
                  </a:lnTo>
                  <a:lnTo>
                    <a:pt x="1836813" y="476897"/>
                  </a:lnTo>
                  <a:lnTo>
                    <a:pt x="1855774" y="505028"/>
                  </a:lnTo>
                  <a:lnTo>
                    <a:pt x="1883905" y="523989"/>
                  </a:lnTo>
                  <a:lnTo>
                    <a:pt x="1918347" y="530936"/>
                  </a:lnTo>
                  <a:lnTo>
                    <a:pt x="3541369" y="530936"/>
                  </a:lnTo>
                  <a:lnTo>
                    <a:pt x="3575812" y="523989"/>
                  </a:lnTo>
                  <a:lnTo>
                    <a:pt x="3603942" y="505028"/>
                  </a:lnTo>
                  <a:lnTo>
                    <a:pt x="3622903" y="476897"/>
                  </a:lnTo>
                  <a:lnTo>
                    <a:pt x="3629863" y="442442"/>
                  </a:lnTo>
                  <a:lnTo>
                    <a:pt x="3629863" y="88493"/>
                  </a:lnTo>
                  <a:close/>
                </a:path>
              </a:pathLst>
            </a:custGeom>
            <a:solidFill>
              <a:srgbClr val="FF6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dirty="0"/>
              <a:t>Batch</a:t>
            </a:r>
            <a:r>
              <a:rPr spc="-19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4AF4F16-5FD7-EB64-A199-57CF872D61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496" y="5721888"/>
            <a:ext cx="11316970" cy="880110"/>
            <a:chOff x="619496" y="5721888"/>
            <a:chExt cx="11316970" cy="880110"/>
          </a:xfrm>
        </p:grpSpPr>
        <p:sp>
          <p:nvSpPr>
            <p:cNvPr id="3" name="object 3"/>
            <p:cNvSpPr/>
            <p:nvPr/>
          </p:nvSpPr>
          <p:spPr>
            <a:xfrm>
              <a:off x="619496" y="5721888"/>
              <a:ext cx="1800225" cy="531495"/>
            </a:xfrm>
            <a:custGeom>
              <a:avLst/>
              <a:gdLst/>
              <a:ahLst/>
              <a:cxnLst/>
              <a:rect l="l" t="t" r="r" b="b"/>
              <a:pathLst>
                <a:path w="1800225" h="531495">
                  <a:moveTo>
                    <a:pt x="1711508" y="0"/>
                  </a:moveTo>
                  <a:lnTo>
                    <a:pt x="88492" y="0"/>
                  </a:lnTo>
                  <a:lnTo>
                    <a:pt x="54046" y="6954"/>
                  </a:lnTo>
                  <a:lnTo>
                    <a:pt x="25918" y="25918"/>
                  </a:lnTo>
                  <a:lnTo>
                    <a:pt x="6954" y="54047"/>
                  </a:lnTo>
                  <a:lnTo>
                    <a:pt x="0" y="88492"/>
                  </a:lnTo>
                  <a:lnTo>
                    <a:pt x="0" y="442449"/>
                  </a:lnTo>
                  <a:lnTo>
                    <a:pt x="6954" y="476894"/>
                  </a:lnTo>
                  <a:lnTo>
                    <a:pt x="25918" y="505023"/>
                  </a:lnTo>
                  <a:lnTo>
                    <a:pt x="54046" y="523987"/>
                  </a:lnTo>
                  <a:lnTo>
                    <a:pt x="88492" y="530942"/>
                  </a:lnTo>
                  <a:lnTo>
                    <a:pt x="1711508" y="530942"/>
                  </a:lnTo>
                  <a:lnTo>
                    <a:pt x="1745952" y="523987"/>
                  </a:lnTo>
                  <a:lnTo>
                    <a:pt x="1774081" y="505023"/>
                  </a:lnTo>
                  <a:lnTo>
                    <a:pt x="1793046" y="476894"/>
                  </a:lnTo>
                  <a:lnTo>
                    <a:pt x="1800000" y="442449"/>
                  </a:lnTo>
                  <a:lnTo>
                    <a:pt x="1800000" y="88492"/>
                  </a:lnTo>
                  <a:lnTo>
                    <a:pt x="1793046" y="54047"/>
                  </a:lnTo>
                  <a:lnTo>
                    <a:pt x="1774081" y="25918"/>
                  </a:lnTo>
                  <a:lnTo>
                    <a:pt x="1745952" y="6954"/>
                  </a:lnTo>
                  <a:lnTo>
                    <a:pt x="171150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49347" y="5721896"/>
              <a:ext cx="5459730" cy="531495"/>
            </a:xfrm>
            <a:custGeom>
              <a:avLst/>
              <a:gdLst/>
              <a:ahLst/>
              <a:cxnLst/>
              <a:rect l="l" t="t" r="r" b="b"/>
              <a:pathLst>
                <a:path w="5459730" h="531495">
                  <a:moveTo>
                    <a:pt x="1800009" y="88493"/>
                  </a:moveTo>
                  <a:lnTo>
                    <a:pt x="1793049" y="54051"/>
                  </a:lnTo>
                  <a:lnTo>
                    <a:pt x="1774088" y="25920"/>
                  </a:lnTo>
                  <a:lnTo>
                    <a:pt x="1745957" y="6946"/>
                  </a:lnTo>
                  <a:lnTo>
                    <a:pt x="1711515" y="0"/>
                  </a:lnTo>
                  <a:lnTo>
                    <a:pt x="88493" y="0"/>
                  </a:lnTo>
                  <a:lnTo>
                    <a:pt x="54051" y="6946"/>
                  </a:lnTo>
                  <a:lnTo>
                    <a:pt x="25920" y="25920"/>
                  </a:lnTo>
                  <a:lnTo>
                    <a:pt x="6959" y="54051"/>
                  </a:lnTo>
                  <a:lnTo>
                    <a:pt x="0" y="88493"/>
                  </a:lnTo>
                  <a:lnTo>
                    <a:pt x="0" y="442442"/>
                  </a:lnTo>
                  <a:lnTo>
                    <a:pt x="6959" y="476897"/>
                  </a:lnTo>
                  <a:lnTo>
                    <a:pt x="25920" y="505028"/>
                  </a:lnTo>
                  <a:lnTo>
                    <a:pt x="54051" y="523989"/>
                  </a:lnTo>
                  <a:lnTo>
                    <a:pt x="88493" y="530936"/>
                  </a:lnTo>
                  <a:lnTo>
                    <a:pt x="1711515" y="530936"/>
                  </a:lnTo>
                  <a:lnTo>
                    <a:pt x="1745957" y="523989"/>
                  </a:lnTo>
                  <a:lnTo>
                    <a:pt x="1774088" y="505028"/>
                  </a:lnTo>
                  <a:lnTo>
                    <a:pt x="1793049" y="476897"/>
                  </a:lnTo>
                  <a:lnTo>
                    <a:pt x="1800009" y="442442"/>
                  </a:lnTo>
                  <a:lnTo>
                    <a:pt x="1800009" y="88493"/>
                  </a:lnTo>
                  <a:close/>
                </a:path>
                <a:path w="5459730" h="531495">
                  <a:moveTo>
                    <a:pt x="3629863" y="88493"/>
                  </a:moveTo>
                  <a:lnTo>
                    <a:pt x="3622903" y="54051"/>
                  </a:lnTo>
                  <a:lnTo>
                    <a:pt x="3603942" y="25920"/>
                  </a:lnTo>
                  <a:lnTo>
                    <a:pt x="3575812" y="6946"/>
                  </a:lnTo>
                  <a:lnTo>
                    <a:pt x="3541369" y="0"/>
                  </a:lnTo>
                  <a:lnTo>
                    <a:pt x="1918360" y="0"/>
                  </a:lnTo>
                  <a:lnTo>
                    <a:pt x="1883905" y="6946"/>
                  </a:lnTo>
                  <a:lnTo>
                    <a:pt x="1855787" y="25920"/>
                  </a:lnTo>
                  <a:lnTo>
                    <a:pt x="1836813" y="54051"/>
                  </a:lnTo>
                  <a:lnTo>
                    <a:pt x="1829866" y="88493"/>
                  </a:lnTo>
                  <a:lnTo>
                    <a:pt x="1829866" y="442442"/>
                  </a:lnTo>
                  <a:lnTo>
                    <a:pt x="1836813" y="476897"/>
                  </a:lnTo>
                  <a:lnTo>
                    <a:pt x="1855787" y="505028"/>
                  </a:lnTo>
                  <a:lnTo>
                    <a:pt x="1883905" y="523989"/>
                  </a:lnTo>
                  <a:lnTo>
                    <a:pt x="1918360" y="530936"/>
                  </a:lnTo>
                  <a:lnTo>
                    <a:pt x="3541369" y="530936"/>
                  </a:lnTo>
                  <a:lnTo>
                    <a:pt x="3575812" y="523989"/>
                  </a:lnTo>
                  <a:lnTo>
                    <a:pt x="3603942" y="505028"/>
                  </a:lnTo>
                  <a:lnTo>
                    <a:pt x="3622903" y="476897"/>
                  </a:lnTo>
                  <a:lnTo>
                    <a:pt x="3629863" y="442442"/>
                  </a:lnTo>
                  <a:lnTo>
                    <a:pt x="3629863" y="88493"/>
                  </a:lnTo>
                  <a:close/>
                </a:path>
                <a:path w="5459730" h="531495">
                  <a:moveTo>
                    <a:pt x="5459730" y="88493"/>
                  </a:moveTo>
                  <a:lnTo>
                    <a:pt x="5452770" y="54051"/>
                  </a:lnTo>
                  <a:lnTo>
                    <a:pt x="5433809" y="25920"/>
                  </a:lnTo>
                  <a:lnTo>
                    <a:pt x="5405679" y="6946"/>
                  </a:lnTo>
                  <a:lnTo>
                    <a:pt x="5371236" y="0"/>
                  </a:lnTo>
                  <a:lnTo>
                    <a:pt x="3748214" y="0"/>
                  </a:lnTo>
                  <a:lnTo>
                    <a:pt x="3713772" y="6946"/>
                  </a:lnTo>
                  <a:lnTo>
                    <a:pt x="3685641" y="25920"/>
                  </a:lnTo>
                  <a:lnTo>
                    <a:pt x="3666680" y="54051"/>
                  </a:lnTo>
                  <a:lnTo>
                    <a:pt x="3659721" y="88493"/>
                  </a:lnTo>
                  <a:lnTo>
                    <a:pt x="3659721" y="442442"/>
                  </a:lnTo>
                  <a:lnTo>
                    <a:pt x="3666680" y="476897"/>
                  </a:lnTo>
                  <a:lnTo>
                    <a:pt x="3685641" y="505028"/>
                  </a:lnTo>
                  <a:lnTo>
                    <a:pt x="3713772" y="523989"/>
                  </a:lnTo>
                  <a:lnTo>
                    <a:pt x="3748214" y="530936"/>
                  </a:lnTo>
                  <a:lnTo>
                    <a:pt x="5371236" y="530936"/>
                  </a:lnTo>
                  <a:lnTo>
                    <a:pt x="5405679" y="523989"/>
                  </a:lnTo>
                  <a:lnTo>
                    <a:pt x="5433809" y="505028"/>
                  </a:lnTo>
                  <a:lnTo>
                    <a:pt x="5452770" y="476897"/>
                  </a:lnTo>
                  <a:lnTo>
                    <a:pt x="5459730" y="442442"/>
                  </a:lnTo>
                  <a:lnTo>
                    <a:pt x="5459730" y="88493"/>
                  </a:lnTo>
                  <a:close/>
                </a:path>
              </a:pathLst>
            </a:custGeom>
            <a:solidFill>
              <a:srgbClr val="FF6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Web</a:t>
            </a:r>
            <a:r>
              <a:rPr spc="-18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128001" y="3766483"/>
            <a:ext cx="2628265" cy="1868170"/>
            <a:chOff x="6128001" y="3766483"/>
            <a:chExt cx="2628265" cy="1868170"/>
          </a:xfrm>
        </p:grpSpPr>
        <p:sp>
          <p:nvSpPr>
            <p:cNvPr id="9" name="object 9"/>
            <p:cNvSpPr/>
            <p:nvPr/>
          </p:nvSpPr>
          <p:spPr>
            <a:xfrm>
              <a:off x="7028002" y="3766483"/>
              <a:ext cx="1728470" cy="900430"/>
            </a:xfrm>
            <a:custGeom>
              <a:avLst/>
              <a:gdLst/>
              <a:ahLst/>
              <a:cxnLst/>
              <a:rect l="l" t="t" r="r" b="b"/>
              <a:pathLst>
                <a:path w="1728470" h="900429">
                  <a:moveTo>
                    <a:pt x="1577995" y="0"/>
                  </a:moveTo>
                  <a:lnTo>
                    <a:pt x="150003" y="0"/>
                  </a:lnTo>
                  <a:lnTo>
                    <a:pt x="102590" y="7647"/>
                  </a:lnTo>
                  <a:lnTo>
                    <a:pt x="61413" y="28941"/>
                  </a:lnTo>
                  <a:lnTo>
                    <a:pt x="28941" y="61413"/>
                  </a:lnTo>
                  <a:lnTo>
                    <a:pt x="7647" y="102590"/>
                  </a:lnTo>
                  <a:lnTo>
                    <a:pt x="0" y="150003"/>
                  </a:lnTo>
                  <a:lnTo>
                    <a:pt x="0" y="749995"/>
                  </a:lnTo>
                  <a:lnTo>
                    <a:pt x="7647" y="797408"/>
                  </a:lnTo>
                  <a:lnTo>
                    <a:pt x="28941" y="838586"/>
                  </a:lnTo>
                  <a:lnTo>
                    <a:pt x="61413" y="871057"/>
                  </a:lnTo>
                  <a:lnTo>
                    <a:pt x="102590" y="892352"/>
                  </a:lnTo>
                  <a:lnTo>
                    <a:pt x="150003" y="899999"/>
                  </a:lnTo>
                  <a:lnTo>
                    <a:pt x="1577995" y="899999"/>
                  </a:lnTo>
                  <a:lnTo>
                    <a:pt x="1625408" y="892352"/>
                  </a:lnTo>
                  <a:lnTo>
                    <a:pt x="1666586" y="871057"/>
                  </a:lnTo>
                  <a:lnTo>
                    <a:pt x="1699058" y="838586"/>
                  </a:lnTo>
                  <a:lnTo>
                    <a:pt x="1720352" y="797408"/>
                  </a:lnTo>
                  <a:lnTo>
                    <a:pt x="1728000" y="749995"/>
                  </a:lnTo>
                  <a:lnTo>
                    <a:pt x="1728000" y="150003"/>
                  </a:lnTo>
                  <a:lnTo>
                    <a:pt x="1720352" y="102590"/>
                  </a:lnTo>
                  <a:lnTo>
                    <a:pt x="1699058" y="61413"/>
                  </a:lnTo>
                  <a:lnTo>
                    <a:pt x="1666586" y="28941"/>
                  </a:lnTo>
                  <a:lnTo>
                    <a:pt x="1625408" y="7647"/>
                  </a:lnTo>
                  <a:lnTo>
                    <a:pt x="1577995" y="0"/>
                  </a:lnTo>
                  <a:close/>
                </a:path>
              </a:pathLst>
            </a:custGeom>
            <a:solidFill>
              <a:srgbClr val="2A9F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28001" y="4734256"/>
              <a:ext cx="2628265" cy="900430"/>
            </a:xfrm>
            <a:custGeom>
              <a:avLst/>
              <a:gdLst/>
              <a:ahLst/>
              <a:cxnLst/>
              <a:rect l="l" t="t" r="r" b="b"/>
              <a:pathLst>
                <a:path w="2628265" h="900429">
                  <a:moveTo>
                    <a:pt x="2477997" y="0"/>
                  </a:moveTo>
                  <a:lnTo>
                    <a:pt x="150003" y="0"/>
                  </a:lnTo>
                  <a:lnTo>
                    <a:pt x="102590" y="7647"/>
                  </a:lnTo>
                  <a:lnTo>
                    <a:pt x="61413" y="28941"/>
                  </a:lnTo>
                  <a:lnTo>
                    <a:pt x="28941" y="61413"/>
                  </a:lnTo>
                  <a:lnTo>
                    <a:pt x="7647" y="102590"/>
                  </a:lnTo>
                  <a:lnTo>
                    <a:pt x="0" y="150003"/>
                  </a:lnTo>
                  <a:lnTo>
                    <a:pt x="0" y="749995"/>
                  </a:lnTo>
                  <a:lnTo>
                    <a:pt x="7647" y="797408"/>
                  </a:lnTo>
                  <a:lnTo>
                    <a:pt x="28941" y="838586"/>
                  </a:lnTo>
                  <a:lnTo>
                    <a:pt x="61413" y="871057"/>
                  </a:lnTo>
                  <a:lnTo>
                    <a:pt x="102590" y="892352"/>
                  </a:lnTo>
                  <a:lnTo>
                    <a:pt x="150003" y="899999"/>
                  </a:lnTo>
                  <a:lnTo>
                    <a:pt x="2477997" y="899999"/>
                  </a:lnTo>
                  <a:lnTo>
                    <a:pt x="2525410" y="892352"/>
                  </a:lnTo>
                  <a:lnTo>
                    <a:pt x="2566587" y="871057"/>
                  </a:lnTo>
                  <a:lnTo>
                    <a:pt x="2599058" y="838586"/>
                  </a:lnTo>
                  <a:lnTo>
                    <a:pt x="2620353" y="797408"/>
                  </a:lnTo>
                  <a:lnTo>
                    <a:pt x="2628000" y="749995"/>
                  </a:lnTo>
                  <a:lnTo>
                    <a:pt x="2628000" y="150003"/>
                  </a:lnTo>
                  <a:lnTo>
                    <a:pt x="2620353" y="102590"/>
                  </a:lnTo>
                  <a:lnTo>
                    <a:pt x="2599058" y="61413"/>
                  </a:lnTo>
                  <a:lnTo>
                    <a:pt x="2566587" y="28941"/>
                  </a:lnTo>
                  <a:lnTo>
                    <a:pt x="2525410" y="7647"/>
                  </a:lnTo>
                  <a:lnTo>
                    <a:pt x="247799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F079393-E79D-7B76-CA5B-C681C22B7A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496" y="5721888"/>
            <a:ext cx="11316970" cy="880110"/>
            <a:chOff x="619496" y="5721888"/>
            <a:chExt cx="11316970" cy="880110"/>
          </a:xfrm>
        </p:grpSpPr>
        <p:sp>
          <p:nvSpPr>
            <p:cNvPr id="3" name="object 3"/>
            <p:cNvSpPr/>
            <p:nvPr/>
          </p:nvSpPr>
          <p:spPr>
            <a:xfrm>
              <a:off x="619496" y="5721888"/>
              <a:ext cx="1800225" cy="531495"/>
            </a:xfrm>
            <a:custGeom>
              <a:avLst/>
              <a:gdLst/>
              <a:ahLst/>
              <a:cxnLst/>
              <a:rect l="l" t="t" r="r" b="b"/>
              <a:pathLst>
                <a:path w="1800225" h="531495">
                  <a:moveTo>
                    <a:pt x="1711508" y="0"/>
                  </a:moveTo>
                  <a:lnTo>
                    <a:pt x="88492" y="0"/>
                  </a:lnTo>
                  <a:lnTo>
                    <a:pt x="54046" y="6954"/>
                  </a:lnTo>
                  <a:lnTo>
                    <a:pt x="25918" y="25918"/>
                  </a:lnTo>
                  <a:lnTo>
                    <a:pt x="6954" y="54047"/>
                  </a:lnTo>
                  <a:lnTo>
                    <a:pt x="0" y="88492"/>
                  </a:lnTo>
                  <a:lnTo>
                    <a:pt x="0" y="442449"/>
                  </a:lnTo>
                  <a:lnTo>
                    <a:pt x="6954" y="476894"/>
                  </a:lnTo>
                  <a:lnTo>
                    <a:pt x="25918" y="505023"/>
                  </a:lnTo>
                  <a:lnTo>
                    <a:pt x="54046" y="523987"/>
                  </a:lnTo>
                  <a:lnTo>
                    <a:pt x="88492" y="530942"/>
                  </a:lnTo>
                  <a:lnTo>
                    <a:pt x="1711508" y="530942"/>
                  </a:lnTo>
                  <a:lnTo>
                    <a:pt x="1745952" y="523987"/>
                  </a:lnTo>
                  <a:lnTo>
                    <a:pt x="1774081" y="505023"/>
                  </a:lnTo>
                  <a:lnTo>
                    <a:pt x="1793046" y="476894"/>
                  </a:lnTo>
                  <a:lnTo>
                    <a:pt x="1800000" y="442449"/>
                  </a:lnTo>
                  <a:lnTo>
                    <a:pt x="1800000" y="88492"/>
                  </a:lnTo>
                  <a:lnTo>
                    <a:pt x="1793046" y="54047"/>
                  </a:lnTo>
                  <a:lnTo>
                    <a:pt x="1774081" y="25918"/>
                  </a:lnTo>
                  <a:lnTo>
                    <a:pt x="1745952" y="6954"/>
                  </a:lnTo>
                  <a:lnTo>
                    <a:pt x="171150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49356" y="5721888"/>
              <a:ext cx="1800225" cy="531495"/>
            </a:xfrm>
            <a:custGeom>
              <a:avLst/>
              <a:gdLst/>
              <a:ahLst/>
              <a:cxnLst/>
              <a:rect l="l" t="t" r="r" b="b"/>
              <a:pathLst>
                <a:path w="1800225" h="531495">
                  <a:moveTo>
                    <a:pt x="1711507" y="0"/>
                  </a:moveTo>
                  <a:lnTo>
                    <a:pt x="88492" y="0"/>
                  </a:lnTo>
                  <a:lnTo>
                    <a:pt x="54047" y="6954"/>
                  </a:lnTo>
                  <a:lnTo>
                    <a:pt x="25919" y="25918"/>
                  </a:lnTo>
                  <a:lnTo>
                    <a:pt x="6954" y="54047"/>
                  </a:lnTo>
                  <a:lnTo>
                    <a:pt x="0" y="88492"/>
                  </a:lnTo>
                  <a:lnTo>
                    <a:pt x="0" y="442449"/>
                  </a:lnTo>
                  <a:lnTo>
                    <a:pt x="6954" y="476894"/>
                  </a:lnTo>
                  <a:lnTo>
                    <a:pt x="25919" y="505023"/>
                  </a:lnTo>
                  <a:lnTo>
                    <a:pt x="54047" y="523987"/>
                  </a:lnTo>
                  <a:lnTo>
                    <a:pt x="88492" y="530942"/>
                  </a:lnTo>
                  <a:lnTo>
                    <a:pt x="1711507" y="530942"/>
                  </a:lnTo>
                  <a:lnTo>
                    <a:pt x="1745953" y="523987"/>
                  </a:lnTo>
                  <a:lnTo>
                    <a:pt x="1774081" y="505023"/>
                  </a:lnTo>
                  <a:lnTo>
                    <a:pt x="1793046" y="476894"/>
                  </a:lnTo>
                  <a:lnTo>
                    <a:pt x="1800000" y="442449"/>
                  </a:lnTo>
                  <a:lnTo>
                    <a:pt x="1800000" y="88492"/>
                  </a:lnTo>
                  <a:lnTo>
                    <a:pt x="1793046" y="54047"/>
                  </a:lnTo>
                  <a:lnTo>
                    <a:pt x="1774081" y="25918"/>
                  </a:lnTo>
                  <a:lnTo>
                    <a:pt x="1745953" y="6954"/>
                  </a:lnTo>
                  <a:lnTo>
                    <a:pt x="1711507" y="0"/>
                  </a:lnTo>
                  <a:close/>
                </a:path>
              </a:pathLst>
            </a:custGeom>
            <a:solidFill>
              <a:srgbClr val="FF6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9216" y="5721888"/>
              <a:ext cx="1800225" cy="531495"/>
            </a:xfrm>
            <a:custGeom>
              <a:avLst/>
              <a:gdLst/>
              <a:ahLst/>
              <a:cxnLst/>
              <a:rect l="l" t="t" r="r" b="b"/>
              <a:pathLst>
                <a:path w="1800225" h="531495">
                  <a:moveTo>
                    <a:pt x="1711507" y="0"/>
                  </a:moveTo>
                  <a:lnTo>
                    <a:pt x="88492" y="0"/>
                  </a:lnTo>
                  <a:lnTo>
                    <a:pt x="54047" y="6954"/>
                  </a:lnTo>
                  <a:lnTo>
                    <a:pt x="25919" y="25918"/>
                  </a:lnTo>
                  <a:lnTo>
                    <a:pt x="6954" y="54047"/>
                  </a:lnTo>
                  <a:lnTo>
                    <a:pt x="0" y="88492"/>
                  </a:lnTo>
                  <a:lnTo>
                    <a:pt x="0" y="442449"/>
                  </a:lnTo>
                  <a:lnTo>
                    <a:pt x="6954" y="476894"/>
                  </a:lnTo>
                  <a:lnTo>
                    <a:pt x="25919" y="505023"/>
                  </a:lnTo>
                  <a:lnTo>
                    <a:pt x="54047" y="523987"/>
                  </a:lnTo>
                  <a:lnTo>
                    <a:pt x="88492" y="530942"/>
                  </a:lnTo>
                  <a:lnTo>
                    <a:pt x="1711507" y="530942"/>
                  </a:lnTo>
                  <a:lnTo>
                    <a:pt x="1745953" y="523987"/>
                  </a:lnTo>
                  <a:lnTo>
                    <a:pt x="1774081" y="505023"/>
                  </a:lnTo>
                  <a:lnTo>
                    <a:pt x="1793046" y="476894"/>
                  </a:lnTo>
                  <a:lnTo>
                    <a:pt x="1800000" y="442449"/>
                  </a:lnTo>
                  <a:lnTo>
                    <a:pt x="1800000" y="88492"/>
                  </a:lnTo>
                  <a:lnTo>
                    <a:pt x="1793046" y="54047"/>
                  </a:lnTo>
                  <a:lnTo>
                    <a:pt x="1774081" y="25918"/>
                  </a:lnTo>
                  <a:lnTo>
                    <a:pt x="1745953" y="6954"/>
                  </a:lnTo>
                  <a:lnTo>
                    <a:pt x="171150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9077" y="5721888"/>
              <a:ext cx="1800225" cy="531495"/>
            </a:xfrm>
            <a:custGeom>
              <a:avLst/>
              <a:gdLst/>
              <a:ahLst/>
              <a:cxnLst/>
              <a:rect l="l" t="t" r="r" b="b"/>
              <a:pathLst>
                <a:path w="1800225" h="531495">
                  <a:moveTo>
                    <a:pt x="1711507" y="0"/>
                  </a:moveTo>
                  <a:lnTo>
                    <a:pt x="88492" y="0"/>
                  </a:lnTo>
                  <a:lnTo>
                    <a:pt x="54046" y="6954"/>
                  </a:lnTo>
                  <a:lnTo>
                    <a:pt x="25918" y="25918"/>
                  </a:lnTo>
                  <a:lnTo>
                    <a:pt x="6954" y="54047"/>
                  </a:lnTo>
                  <a:lnTo>
                    <a:pt x="0" y="88492"/>
                  </a:lnTo>
                  <a:lnTo>
                    <a:pt x="0" y="442449"/>
                  </a:lnTo>
                  <a:lnTo>
                    <a:pt x="6954" y="476894"/>
                  </a:lnTo>
                  <a:lnTo>
                    <a:pt x="25918" y="505023"/>
                  </a:lnTo>
                  <a:lnTo>
                    <a:pt x="54046" y="523987"/>
                  </a:lnTo>
                  <a:lnTo>
                    <a:pt x="88492" y="530942"/>
                  </a:lnTo>
                  <a:lnTo>
                    <a:pt x="1711507" y="530942"/>
                  </a:lnTo>
                  <a:lnTo>
                    <a:pt x="1745952" y="523987"/>
                  </a:lnTo>
                  <a:lnTo>
                    <a:pt x="1774081" y="505023"/>
                  </a:lnTo>
                  <a:lnTo>
                    <a:pt x="1793045" y="476894"/>
                  </a:lnTo>
                  <a:lnTo>
                    <a:pt x="1800000" y="442449"/>
                  </a:lnTo>
                  <a:lnTo>
                    <a:pt x="1800000" y="88492"/>
                  </a:lnTo>
                  <a:lnTo>
                    <a:pt x="1793045" y="54047"/>
                  </a:lnTo>
                  <a:lnTo>
                    <a:pt x="1774081" y="25918"/>
                  </a:lnTo>
                  <a:lnTo>
                    <a:pt x="1745952" y="6954"/>
                  </a:lnTo>
                  <a:lnTo>
                    <a:pt x="1711507" y="0"/>
                  </a:lnTo>
                  <a:close/>
                </a:path>
              </a:pathLst>
            </a:custGeom>
            <a:solidFill>
              <a:srgbClr val="FF6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100"/>
              </a:spcBef>
            </a:pPr>
            <a:r>
              <a:rPr dirty="0"/>
              <a:t>REST</a:t>
            </a:r>
            <a:r>
              <a:rPr spc="-130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8" name="object 8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128001" y="3766483"/>
            <a:ext cx="2628265" cy="1868170"/>
            <a:chOff x="6128001" y="3766483"/>
            <a:chExt cx="2628265" cy="1868170"/>
          </a:xfrm>
        </p:grpSpPr>
        <p:sp>
          <p:nvSpPr>
            <p:cNvPr id="11" name="object 11"/>
            <p:cNvSpPr/>
            <p:nvPr/>
          </p:nvSpPr>
          <p:spPr>
            <a:xfrm>
              <a:off x="7028002" y="3766483"/>
              <a:ext cx="1728470" cy="900430"/>
            </a:xfrm>
            <a:custGeom>
              <a:avLst/>
              <a:gdLst/>
              <a:ahLst/>
              <a:cxnLst/>
              <a:rect l="l" t="t" r="r" b="b"/>
              <a:pathLst>
                <a:path w="1728470" h="900429">
                  <a:moveTo>
                    <a:pt x="1577995" y="0"/>
                  </a:moveTo>
                  <a:lnTo>
                    <a:pt x="150003" y="0"/>
                  </a:lnTo>
                  <a:lnTo>
                    <a:pt x="102590" y="7647"/>
                  </a:lnTo>
                  <a:lnTo>
                    <a:pt x="61413" y="28941"/>
                  </a:lnTo>
                  <a:lnTo>
                    <a:pt x="28941" y="61413"/>
                  </a:lnTo>
                  <a:lnTo>
                    <a:pt x="7647" y="102590"/>
                  </a:lnTo>
                  <a:lnTo>
                    <a:pt x="0" y="150003"/>
                  </a:lnTo>
                  <a:lnTo>
                    <a:pt x="0" y="749995"/>
                  </a:lnTo>
                  <a:lnTo>
                    <a:pt x="7647" y="797408"/>
                  </a:lnTo>
                  <a:lnTo>
                    <a:pt x="28941" y="838586"/>
                  </a:lnTo>
                  <a:lnTo>
                    <a:pt x="61413" y="871057"/>
                  </a:lnTo>
                  <a:lnTo>
                    <a:pt x="102590" y="892352"/>
                  </a:lnTo>
                  <a:lnTo>
                    <a:pt x="150003" y="899999"/>
                  </a:lnTo>
                  <a:lnTo>
                    <a:pt x="1577995" y="899999"/>
                  </a:lnTo>
                  <a:lnTo>
                    <a:pt x="1625408" y="892352"/>
                  </a:lnTo>
                  <a:lnTo>
                    <a:pt x="1666586" y="871057"/>
                  </a:lnTo>
                  <a:lnTo>
                    <a:pt x="1699058" y="838586"/>
                  </a:lnTo>
                  <a:lnTo>
                    <a:pt x="1720352" y="797408"/>
                  </a:lnTo>
                  <a:lnTo>
                    <a:pt x="1728000" y="749995"/>
                  </a:lnTo>
                  <a:lnTo>
                    <a:pt x="1728000" y="150003"/>
                  </a:lnTo>
                  <a:lnTo>
                    <a:pt x="1720352" y="102590"/>
                  </a:lnTo>
                  <a:lnTo>
                    <a:pt x="1699058" y="61413"/>
                  </a:lnTo>
                  <a:lnTo>
                    <a:pt x="1666586" y="28941"/>
                  </a:lnTo>
                  <a:lnTo>
                    <a:pt x="1625408" y="7647"/>
                  </a:lnTo>
                  <a:lnTo>
                    <a:pt x="1577995" y="0"/>
                  </a:lnTo>
                  <a:close/>
                </a:path>
              </a:pathLst>
            </a:custGeom>
            <a:solidFill>
              <a:srgbClr val="2A9F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8001" y="4734256"/>
              <a:ext cx="2628265" cy="900430"/>
            </a:xfrm>
            <a:custGeom>
              <a:avLst/>
              <a:gdLst/>
              <a:ahLst/>
              <a:cxnLst/>
              <a:rect l="l" t="t" r="r" b="b"/>
              <a:pathLst>
                <a:path w="2628265" h="900429">
                  <a:moveTo>
                    <a:pt x="2477997" y="0"/>
                  </a:moveTo>
                  <a:lnTo>
                    <a:pt x="150003" y="0"/>
                  </a:lnTo>
                  <a:lnTo>
                    <a:pt x="102590" y="7647"/>
                  </a:lnTo>
                  <a:lnTo>
                    <a:pt x="61413" y="28941"/>
                  </a:lnTo>
                  <a:lnTo>
                    <a:pt x="28941" y="61413"/>
                  </a:lnTo>
                  <a:lnTo>
                    <a:pt x="7647" y="102590"/>
                  </a:lnTo>
                  <a:lnTo>
                    <a:pt x="0" y="150003"/>
                  </a:lnTo>
                  <a:lnTo>
                    <a:pt x="0" y="749995"/>
                  </a:lnTo>
                  <a:lnTo>
                    <a:pt x="7647" y="797408"/>
                  </a:lnTo>
                  <a:lnTo>
                    <a:pt x="28941" y="838586"/>
                  </a:lnTo>
                  <a:lnTo>
                    <a:pt x="61413" y="871057"/>
                  </a:lnTo>
                  <a:lnTo>
                    <a:pt x="102590" y="892352"/>
                  </a:lnTo>
                  <a:lnTo>
                    <a:pt x="150003" y="899999"/>
                  </a:lnTo>
                  <a:lnTo>
                    <a:pt x="2477997" y="899999"/>
                  </a:lnTo>
                  <a:lnTo>
                    <a:pt x="2525410" y="892352"/>
                  </a:lnTo>
                  <a:lnTo>
                    <a:pt x="2566587" y="871057"/>
                  </a:lnTo>
                  <a:lnTo>
                    <a:pt x="2599058" y="838586"/>
                  </a:lnTo>
                  <a:lnTo>
                    <a:pt x="2620353" y="797408"/>
                  </a:lnTo>
                  <a:lnTo>
                    <a:pt x="2628000" y="749995"/>
                  </a:lnTo>
                  <a:lnTo>
                    <a:pt x="2628000" y="150003"/>
                  </a:lnTo>
                  <a:lnTo>
                    <a:pt x="2620353" y="102590"/>
                  </a:lnTo>
                  <a:lnTo>
                    <a:pt x="2599058" y="61413"/>
                  </a:lnTo>
                  <a:lnTo>
                    <a:pt x="2566587" y="28941"/>
                  </a:lnTo>
                  <a:lnTo>
                    <a:pt x="2525410" y="7647"/>
                  </a:lnTo>
                  <a:lnTo>
                    <a:pt x="247799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96798" y="1794936"/>
            <a:ext cx="2772410" cy="3839845"/>
            <a:chOff x="8796798" y="1794936"/>
            <a:chExt cx="2772410" cy="3839845"/>
          </a:xfrm>
        </p:grpSpPr>
        <p:sp>
          <p:nvSpPr>
            <p:cNvPr id="23" name="object 23"/>
            <p:cNvSpPr/>
            <p:nvPr/>
          </p:nvSpPr>
          <p:spPr>
            <a:xfrm>
              <a:off x="8796795" y="2440406"/>
              <a:ext cx="2772410" cy="1257935"/>
            </a:xfrm>
            <a:custGeom>
              <a:avLst/>
              <a:gdLst/>
              <a:ahLst/>
              <a:cxnLst/>
              <a:rect l="l" t="t" r="r" b="b"/>
              <a:pathLst>
                <a:path w="2772409" h="1257935">
                  <a:moveTo>
                    <a:pt x="2772003" y="747471"/>
                  </a:moveTo>
                  <a:lnTo>
                    <a:pt x="2763977" y="707758"/>
                  </a:lnTo>
                  <a:lnTo>
                    <a:pt x="2742120" y="675335"/>
                  </a:lnTo>
                  <a:lnTo>
                    <a:pt x="2709697" y="653478"/>
                  </a:lnTo>
                  <a:lnTo>
                    <a:pt x="2669997" y="645464"/>
                  </a:lnTo>
                  <a:lnTo>
                    <a:pt x="101993" y="645464"/>
                  </a:lnTo>
                  <a:lnTo>
                    <a:pt x="62293" y="653478"/>
                  </a:lnTo>
                  <a:lnTo>
                    <a:pt x="29870" y="675335"/>
                  </a:lnTo>
                  <a:lnTo>
                    <a:pt x="8013" y="707758"/>
                  </a:lnTo>
                  <a:lnTo>
                    <a:pt x="0" y="747471"/>
                  </a:lnTo>
                  <a:lnTo>
                    <a:pt x="0" y="1155458"/>
                  </a:lnTo>
                  <a:lnTo>
                    <a:pt x="8013" y="1195171"/>
                  </a:lnTo>
                  <a:lnTo>
                    <a:pt x="29870" y="1227594"/>
                  </a:lnTo>
                  <a:lnTo>
                    <a:pt x="62293" y="1249451"/>
                  </a:lnTo>
                  <a:lnTo>
                    <a:pt x="101993" y="1257465"/>
                  </a:lnTo>
                  <a:lnTo>
                    <a:pt x="2669997" y="1257465"/>
                  </a:lnTo>
                  <a:lnTo>
                    <a:pt x="2709697" y="1249451"/>
                  </a:lnTo>
                  <a:lnTo>
                    <a:pt x="2742120" y="1227594"/>
                  </a:lnTo>
                  <a:lnTo>
                    <a:pt x="2763977" y="1195171"/>
                  </a:lnTo>
                  <a:lnTo>
                    <a:pt x="2772003" y="1155458"/>
                  </a:lnTo>
                  <a:lnTo>
                    <a:pt x="2772003" y="747471"/>
                  </a:lnTo>
                  <a:close/>
                </a:path>
                <a:path w="2772409" h="1257935">
                  <a:moveTo>
                    <a:pt x="2772003" y="102006"/>
                  </a:moveTo>
                  <a:lnTo>
                    <a:pt x="2763977" y="62293"/>
                  </a:lnTo>
                  <a:lnTo>
                    <a:pt x="2742120" y="29870"/>
                  </a:lnTo>
                  <a:lnTo>
                    <a:pt x="2709697" y="8013"/>
                  </a:lnTo>
                  <a:lnTo>
                    <a:pt x="2669997" y="0"/>
                  </a:lnTo>
                  <a:lnTo>
                    <a:pt x="101993" y="0"/>
                  </a:lnTo>
                  <a:lnTo>
                    <a:pt x="62293" y="8013"/>
                  </a:lnTo>
                  <a:lnTo>
                    <a:pt x="29870" y="29870"/>
                  </a:lnTo>
                  <a:lnTo>
                    <a:pt x="8013" y="62293"/>
                  </a:lnTo>
                  <a:lnTo>
                    <a:pt x="0" y="102006"/>
                  </a:lnTo>
                  <a:lnTo>
                    <a:pt x="0" y="509993"/>
                  </a:lnTo>
                  <a:lnTo>
                    <a:pt x="8013" y="549706"/>
                  </a:lnTo>
                  <a:lnTo>
                    <a:pt x="29870" y="582129"/>
                  </a:lnTo>
                  <a:lnTo>
                    <a:pt x="62293" y="603986"/>
                  </a:lnTo>
                  <a:lnTo>
                    <a:pt x="101993" y="612000"/>
                  </a:lnTo>
                  <a:lnTo>
                    <a:pt x="2669997" y="612000"/>
                  </a:lnTo>
                  <a:lnTo>
                    <a:pt x="2709697" y="603986"/>
                  </a:lnTo>
                  <a:lnTo>
                    <a:pt x="2742120" y="582129"/>
                  </a:lnTo>
                  <a:lnTo>
                    <a:pt x="2763977" y="549706"/>
                  </a:lnTo>
                  <a:lnTo>
                    <a:pt x="2772003" y="509993"/>
                  </a:lnTo>
                  <a:lnTo>
                    <a:pt x="2772003" y="102006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96795" y="1794941"/>
              <a:ext cx="2772410" cy="3839845"/>
            </a:xfrm>
            <a:custGeom>
              <a:avLst/>
              <a:gdLst/>
              <a:ahLst/>
              <a:cxnLst/>
              <a:rect l="l" t="t" r="r" b="b"/>
              <a:pathLst>
                <a:path w="2772409" h="3839845">
                  <a:moveTo>
                    <a:pt x="2772003" y="3329317"/>
                  </a:moveTo>
                  <a:lnTo>
                    <a:pt x="2763977" y="3289617"/>
                  </a:lnTo>
                  <a:lnTo>
                    <a:pt x="2742120" y="3257194"/>
                  </a:lnTo>
                  <a:lnTo>
                    <a:pt x="2709697" y="3235337"/>
                  </a:lnTo>
                  <a:lnTo>
                    <a:pt x="2669997" y="3227324"/>
                  </a:lnTo>
                  <a:lnTo>
                    <a:pt x="101993" y="3227324"/>
                  </a:lnTo>
                  <a:lnTo>
                    <a:pt x="62293" y="3235337"/>
                  </a:lnTo>
                  <a:lnTo>
                    <a:pt x="29870" y="3257194"/>
                  </a:lnTo>
                  <a:lnTo>
                    <a:pt x="8013" y="3289617"/>
                  </a:lnTo>
                  <a:lnTo>
                    <a:pt x="0" y="3329317"/>
                  </a:lnTo>
                  <a:lnTo>
                    <a:pt x="0" y="3737318"/>
                  </a:lnTo>
                  <a:lnTo>
                    <a:pt x="8013" y="3777018"/>
                  </a:lnTo>
                  <a:lnTo>
                    <a:pt x="29870" y="3809441"/>
                  </a:lnTo>
                  <a:lnTo>
                    <a:pt x="62293" y="3831310"/>
                  </a:lnTo>
                  <a:lnTo>
                    <a:pt x="101993" y="3839324"/>
                  </a:lnTo>
                  <a:lnTo>
                    <a:pt x="2669997" y="3839324"/>
                  </a:lnTo>
                  <a:lnTo>
                    <a:pt x="2709697" y="3831310"/>
                  </a:lnTo>
                  <a:lnTo>
                    <a:pt x="2742120" y="3809441"/>
                  </a:lnTo>
                  <a:lnTo>
                    <a:pt x="2763977" y="3777018"/>
                  </a:lnTo>
                  <a:lnTo>
                    <a:pt x="2772003" y="3737318"/>
                  </a:lnTo>
                  <a:lnTo>
                    <a:pt x="2772003" y="3329317"/>
                  </a:lnTo>
                  <a:close/>
                </a:path>
                <a:path w="2772409" h="3839845">
                  <a:moveTo>
                    <a:pt x="2772003" y="2683853"/>
                  </a:moveTo>
                  <a:lnTo>
                    <a:pt x="2763977" y="2644152"/>
                  </a:lnTo>
                  <a:lnTo>
                    <a:pt x="2742120" y="2611729"/>
                  </a:lnTo>
                  <a:lnTo>
                    <a:pt x="2709697" y="2589873"/>
                  </a:lnTo>
                  <a:lnTo>
                    <a:pt x="2669997" y="2581859"/>
                  </a:lnTo>
                  <a:lnTo>
                    <a:pt x="101993" y="2581859"/>
                  </a:lnTo>
                  <a:lnTo>
                    <a:pt x="62293" y="2589873"/>
                  </a:lnTo>
                  <a:lnTo>
                    <a:pt x="29870" y="2611729"/>
                  </a:lnTo>
                  <a:lnTo>
                    <a:pt x="8013" y="2644152"/>
                  </a:lnTo>
                  <a:lnTo>
                    <a:pt x="0" y="2683853"/>
                  </a:lnTo>
                  <a:lnTo>
                    <a:pt x="0" y="3091853"/>
                  </a:lnTo>
                  <a:lnTo>
                    <a:pt x="8013" y="3131566"/>
                  </a:lnTo>
                  <a:lnTo>
                    <a:pt x="29870" y="3163976"/>
                  </a:lnTo>
                  <a:lnTo>
                    <a:pt x="62293" y="3185845"/>
                  </a:lnTo>
                  <a:lnTo>
                    <a:pt x="101993" y="3193859"/>
                  </a:lnTo>
                  <a:lnTo>
                    <a:pt x="2669997" y="3193859"/>
                  </a:lnTo>
                  <a:lnTo>
                    <a:pt x="2709697" y="3185845"/>
                  </a:lnTo>
                  <a:lnTo>
                    <a:pt x="2742120" y="3163976"/>
                  </a:lnTo>
                  <a:lnTo>
                    <a:pt x="2763977" y="3131566"/>
                  </a:lnTo>
                  <a:lnTo>
                    <a:pt x="2772003" y="3091853"/>
                  </a:lnTo>
                  <a:lnTo>
                    <a:pt x="2772003" y="2683853"/>
                  </a:lnTo>
                  <a:close/>
                </a:path>
                <a:path w="2772409" h="3839845">
                  <a:moveTo>
                    <a:pt x="2772003" y="2038388"/>
                  </a:moveTo>
                  <a:lnTo>
                    <a:pt x="2763977" y="1998687"/>
                  </a:lnTo>
                  <a:lnTo>
                    <a:pt x="2742120" y="1966264"/>
                  </a:lnTo>
                  <a:lnTo>
                    <a:pt x="2709697" y="1944408"/>
                  </a:lnTo>
                  <a:lnTo>
                    <a:pt x="2669997" y="1936394"/>
                  </a:lnTo>
                  <a:lnTo>
                    <a:pt x="101993" y="1936394"/>
                  </a:lnTo>
                  <a:lnTo>
                    <a:pt x="62293" y="1944408"/>
                  </a:lnTo>
                  <a:lnTo>
                    <a:pt x="29870" y="1966264"/>
                  </a:lnTo>
                  <a:lnTo>
                    <a:pt x="8013" y="1998687"/>
                  </a:lnTo>
                  <a:lnTo>
                    <a:pt x="0" y="2038388"/>
                  </a:lnTo>
                  <a:lnTo>
                    <a:pt x="0" y="2446388"/>
                  </a:lnTo>
                  <a:lnTo>
                    <a:pt x="8013" y="2486101"/>
                  </a:lnTo>
                  <a:lnTo>
                    <a:pt x="29870" y="2518511"/>
                  </a:lnTo>
                  <a:lnTo>
                    <a:pt x="62293" y="2540381"/>
                  </a:lnTo>
                  <a:lnTo>
                    <a:pt x="101993" y="2548394"/>
                  </a:lnTo>
                  <a:lnTo>
                    <a:pt x="2669997" y="2548394"/>
                  </a:lnTo>
                  <a:lnTo>
                    <a:pt x="2709697" y="2540381"/>
                  </a:lnTo>
                  <a:lnTo>
                    <a:pt x="2742120" y="2518511"/>
                  </a:lnTo>
                  <a:lnTo>
                    <a:pt x="2763977" y="2486101"/>
                  </a:lnTo>
                  <a:lnTo>
                    <a:pt x="2772003" y="2446388"/>
                  </a:lnTo>
                  <a:lnTo>
                    <a:pt x="2772003" y="2038388"/>
                  </a:lnTo>
                  <a:close/>
                </a:path>
                <a:path w="2772409" h="3839845">
                  <a:moveTo>
                    <a:pt x="2772003" y="102006"/>
                  </a:moveTo>
                  <a:lnTo>
                    <a:pt x="2763977" y="62293"/>
                  </a:lnTo>
                  <a:lnTo>
                    <a:pt x="2742120" y="29883"/>
                  </a:lnTo>
                  <a:lnTo>
                    <a:pt x="2709697" y="8013"/>
                  </a:lnTo>
                  <a:lnTo>
                    <a:pt x="2669997" y="0"/>
                  </a:lnTo>
                  <a:lnTo>
                    <a:pt x="101993" y="0"/>
                  </a:lnTo>
                  <a:lnTo>
                    <a:pt x="62293" y="8013"/>
                  </a:lnTo>
                  <a:lnTo>
                    <a:pt x="29870" y="29883"/>
                  </a:lnTo>
                  <a:lnTo>
                    <a:pt x="8013" y="62293"/>
                  </a:lnTo>
                  <a:lnTo>
                    <a:pt x="0" y="102006"/>
                  </a:lnTo>
                  <a:lnTo>
                    <a:pt x="0" y="509993"/>
                  </a:lnTo>
                  <a:lnTo>
                    <a:pt x="8013" y="549706"/>
                  </a:lnTo>
                  <a:lnTo>
                    <a:pt x="29870" y="582129"/>
                  </a:lnTo>
                  <a:lnTo>
                    <a:pt x="62293" y="603986"/>
                  </a:lnTo>
                  <a:lnTo>
                    <a:pt x="101993" y="612000"/>
                  </a:lnTo>
                  <a:lnTo>
                    <a:pt x="2669997" y="612000"/>
                  </a:lnTo>
                  <a:lnTo>
                    <a:pt x="2709697" y="603986"/>
                  </a:lnTo>
                  <a:lnTo>
                    <a:pt x="2742120" y="582129"/>
                  </a:lnTo>
                  <a:lnTo>
                    <a:pt x="2763977" y="549706"/>
                  </a:lnTo>
                  <a:lnTo>
                    <a:pt x="2772003" y="509993"/>
                  </a:lnTo>
                  <a:lnTo>
                    <a:pt x="2772003" y="102006"/>
                  </a:lnTo>
                  <a:close/>
                </a:path>
              </a:pathLst>
            </a:custGeom>
            <a:solidFill>
              <a:srgbClr val="2A9F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4CDC81E0-8BF0-467E-B3FC-B3F6F5C6AC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496" y="5721888"/>
            <a:ext cx="11316970" cy="880110"/>
            <a:chOff x="619496" y="5721888"/>
            <a:chExt cx="11316970" cy="880110"/>
          </a:xfrm>
        </p:grpSpPr>
        <p:sp>
          <p:nvSpPr>
            <p:cNvPr id="3" name="object 3"/>
            <p:cNvSpPr/>
            <p:nvPr/>
          </p:nvSpPr>
          <p:spPr>
            <a:xfrm>
              <a:off x="619496" y="5721888"/>
              <a:ext cx="1800225" cy="531495"/>
            </a:xfrm>
            <a:custGeom>
              <a:avLst/>
              <a:gdLst/>
              <a:ahLst/>
              <a:cxnLst/>
              <a:rect l="l" t="t" r="r" b="b"/>
              <a:pathLst>
                <a:path w="1800225" h="531495">
                  <a:moveTo>
                    <a:pt x="1711508" y="0"/>
                  </a:moveTo>
                  <a:lnTo>
                    <a:pt x="88492" y="0"/>
                  </a:lnTo>
                  <a:lnTo>
                    <a:pt x="54046" y="6954"/>
                  </a:lnTo>
                  <a:lnTo>
                    <a:pt x="25918" y="25918"/>
                  </a:lnTo>
                  <a:lnTo>
                    <a:pt x="6954" y="54047"/>
                  </a:lnTo>
                  <a:lnTo>
                    <a:pt x="0" y="88492"/>
                  </a:lnTo>
                  <a:lnTo>
                    <a:pt x="0" y="442449"/>
                  </a:lnTo>
                  <a:lnTo>
                    <a:pt x="6954" y="476894"/>
                  </a:lnTo>
                  <a:lnTo>
                    <a:pt x="25918" y="505023"/>
                  </a:lnTo>
                  <a:lnTo>
                    <a:pt x="54046" y="523987"/>
                  </a:lnTo>
                  <a:lnTo>
                    <a:pt x="88492" y="530942"/>
                  </a:lnTo>
                  <a:lnTo>
                    <a:pt x="1711508" y="530942"/>
                  </a:lnTo>
                  <a:lnTo>
                    <a:pt x="1745952" y="523987"/>
                  </a:lnTo>
                  <a:lnTo>
                    <a:pt x="1774081" y="505023"/>
                  </a:lnTo>
                  <a:lnTo>
                    <a:pt x="1793046" y="476894"/>
                  </a:lnTo>
                  <a:lnTo>
                    <a:pt x="1800000" y="442449"/>
                  </a:lnTo>
                  <a:lnTo>
                    <a:pt x="1800000" y="88492"/>
                  </a:lnTo>
                  <a:lnTo>
                    <a:pt x="1793046" y="54047"/>
                  </a:lnTo>
                  <a:lnTo>
                    <a:pt x="1774081" y="25918"/>
                  </a:lnTo>
                  <a:lnTo>
                    <a:pt x="1745952" y="6954"/>
                  </a:lnTo>
                  <a:lnTo>
                    <a:pt x="171150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49347" y="5721896"/>
              <a:ext cx="5459730" cy="531495"/>
            </a:xfrm>
            <a:custGeom>
              <a:avLst/>
              <a:gdLst/>
              <a:ahLst/>
              <a:cxnLst/>
              <a:rect l="l" t="t" r="r" b="b"/>
              <a:pathLst>
                <a:path w="5459730" h="531495">
                  <a:moveTo>
                    <a:pt x="1800009" y="88493"/>
                  </a:moveTo>
                  <a:lnTo>
                    <a:pt x="1793049" y="54051"/>
                  </a:lnTo>
                  <a:lnTo>
                    <a:pt x="1774088" y="25920"/>
                  </a:lnTo>
                  <a:lnTo>
                    <a:pt x="1745957" y="6946"/>
                  </a:lnTo>
                  <a:lnTo>
                    <a:pt x="1711515" y="0"/>
                  </a:lnTo>
                  <a:lnTo>
                    <a:pt x="88493" y="0"/>
                  </a:lnTo>
                  <a:lnTo>
                    <a:pt x="54051" y="6946"/>
                  </a:lnTo>
                  <a:lnTo>
                    <a:pt x="25920" y="25920"/>
                  </a:lnTo>
                  <a:lnTo>
                    <a:pt x="6959" y="54051"/>
                  </a:lnTo>
                  <a:lnTo>
                    <a:pt x="0" y="88493"/>
                  </a:lnTo>
                  <a:lnTo>
                    <a:pt x="0" y="442442"/>
                  </a:lnTo>
                  <a:lnTo>
                    <a:pt x="6959" y="476897"/>
                  </a:lnTo>
                  <a:lnTo>
                    <a:pt x="25920" y="505028"/>
                  </a:lnTo>
                  <a:lnTo>
                    <a:pt x="54051" y="523989"/>
                  </a:lnTo>
                  <a:lnTo>
                    <a:pt x="88493" y="530936"/>
                  </a:lnTo>
                  <a:lnTo>
                    <a:pt x="1711515" y="530936"/>
                  </a:lnTo>
                  <a:lnTo>
                    <a:pt x="1745957" y="523989"/>
                  </a:lnTo>
                  <a:lnTo>
                    <a:pt x="1774088" y="505028"/>
                  </a:lnTo>
                  <a:lnTo>
                    <a:pt x="1793049" y="476897"/>
                  </a:lnTo>
                  <a:lnTo>
                    <a:pt x="1800009" y="442442"/>
                  </a:lnTo>
                  <a:lnTo>
                    <a:pt x="1800009" y="88493"/>
                  </a:lnTo>
                  <a:close/>
                </a:path>
                <a:path w="5459730" h="531495">
                  <a:moveTo>
                    <a:pt x="3629863" y="88493"/>
                  </a:moveTo>
                  <a:lnTo>
                    <a:pt x="3622903" y="54051"/>
                  </a:lnTo>
                  <a:lnTo>
                    <a:pt x="3603942" y="25920"/>
                  </a:lnTo>
                  <a:lnTo>
                    <a:pt x="3575812" y="6946"/>
                  </a:lnTo>
                  <a:lnTo>
                    <a:pt x="3541369" y="0"/>
                  </a:lnTo>
                  <a:lnTo>
                    <a:pt x="1918360" y="0"/>
                  </a:lnTo>
                  <a:lnTo>
                    <a:pt x="1883905" y="6946"/>
                  </a:lnTo>
                  <a:lnTo>
                    <a:pt x="1855787" y="25920"/>
                  </a:lnTo>
                  <a:lnTo>
                    <a:pt x="1836813" y="54051"/>
                  </a:lnTo>
                  <a:lnTo>
                    <a:pt x="1829866" y="88493"/>
                  </a:lnTo>
                  <a:lnTo>
                    <a:pt x="1829866" y="442442"/>
                  </a:lnTo>
                  <a:lnTo>
                    <a:pt x="1836813" y="476897"/>
                  </a:lnTo>
                  <a:lnTo>
                    <a:pt x="1855787" y="505028"/>
                  </a:lnTo>
                  <a:lnTo>
                    <a:pt x="1883905" y="523989"/>
                  </a:lnTo>
                  <a:lnTo>
                    <a:pt x="1918360" y="530936"/>
                  </a:lnTo>
                  <a:lnTo>
                    <a:pt x="3541369" y="530936"/>
                  </a:lnTo>
                  <a:lnTo>
                    <a:pt x="3575812" y="523989"/>
                  </a:lnTo>
                  <a:lnTo>
                    <a:pt x="3603942" y="505028"/>
                  </a:lnTo>
                  <a:lnTo>
                    <a:pt x="3622903" y="476897"/>
                  </a:lnTo>
                  <a:lnTo>
                    <a:pt x="3629863" y="442442"/>
                  </a:lnTo>
                  <a:lnTo>
                    <a:pt x="3629863" y="88493"/>
                  </a:lnTo>
                  <a:close/>
                </a:path>
                <a:path w="5459730" h="531495">
                  <a:moveTo>
                    <a:pt x="5459730" y="88493"/>
                  </a:moveTo>
                  <a:lnTo>
                    <a:pt x="5452770" y="54051"/>
                  </a:lnTo>
                  <a:lnTo>
                    <a:pt x="5433809" y="25920"/>
                  </a:lnTo>
                  <a:lnTo>
                    <a:pt x="5405679" y="6946"/>
                  </a:lnTo>
                  <a:lnTo>
                    <a:pt x="5371236" y="0"/>
                  </a:lnTo>
                  <a:lnTo>
                    <a:pt x="3748214" y="0"/>
                  </a:lnTo>
                  <a:lnTo>
                    <a:pt x="3713772" y="6946"/>
                  </a:lnTo>
                  <a:lnTo>
                    <a:pt x="3685641" y="25920"/>
                  </a:lnTo>
                  <a:lnTo>
                    <a:pt x="3666680" y="54051"/>
                  </a:lnTo>
                  <a:lnTo>
                    <a:pt x="3659721" y="88493"/>
                  </a:lnTo>
                  <a:lnTo>
                    <a:pt x="3659721" y="442442"/>
                  </a:lnTo>
                  <a:lnTo>
                    <a:pt x="3666680" y="476897"/>
                  </a:lnTo>
                  <a:lnTo>
                    <a:pt x="3685641" y="505028"/>
                  </a:lnTo>
                  <a:lnTo>
                    <a:pt x="3713772" y="523989"/>
                  </a:lnTo>
                  <a:lnTo>
                    <a:pt x="3748214" y="530936"/>
                  </a:lnTo>
                  <a:lnTo>
                    <a:pt x="5371236" y="530936"/>
                  </a:lnTo>
                  <a:lnTo>
                    <a:pt x="5405679" y="523989"/>
                  </a:lnTo>
                  <a:lnTo>
                    <a:pt x="5433809" y="505028"/>
                  </a:lnTo>
                  <a:lnTo>
                    <a:pt x="5452770" y="476897"/>
                  </a:lnTo>
                  <a:lnTo>
                    <a:pt x="5459730" y="442442"/>
                  </a:lnTo>
                  <a:lnTo>
                    <a:pt x="5459730" y="88493"/>
                  </a:lnTo>
                  <a:close/>
                </a:path>
              </a:pathLst>
            </a:custGeom>
            <a:solidFill>
              <a:srgbClr val="FF6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Concurrent</a:t>
            </a:r>
            <a:r>
              <a:rPr spc="-24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3435243" y="4734256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5241" y="3766483"/>
            <a:ext cx="3503929" cy="900430"/>
          </a:xfrm>
          <a:custGeom>
            <a:avLst/>
            <a:gdLst/>
            <a:ahLst/>
            <a:cxnLst/>
            <a:rect l="l" t="t" r="r" b="b"/>
            <a:pathLst>
              <a:path w="3503929" h="900429">
                <a:moveTo>
                  <a:pt x="3353573" y="0"/>
                </a:moveTo>
                <a:lnTo>
                  <a:pt x="150000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7"/>
                </a:lnTo>
                <a:lnTo>
                  <a:pt x="7647" y="797409"/>
                </a:lnTo>
                <a:lnTo>
                  <a:pt x="28941" y="838586"/>
                </a:lnTo>
                <a:lnTo>
                  <a:pt x="61412" y="871057"/>
                </a:lnTo>
                <a:lnTo>
                  <a:pt x="102589" y="892352"/>
                </a:lnTo>
                <a:lnTo>
                  <a:pt x="150000" y="899999"/>
                </a:lnTo>
                <a:lnTo>
                  <a:pt x="3353573" y="899999"/>
                </a:lnTo>
                <a:lnTo>
                  <a:pt x="3400985" y="892352"/>
                </a:lnTo>
                <a:lnTo>
                  <a:pt x="3442162" y="871057"/>
                </a:lnTo>
                <a:lnTo>
                  <a:pt x="3474632" y="838586"/>
                </a:lnTo>
                <a:lnTo>
                  <a:pt x="3495927" y="797409"/>
                </a:lnTo>
                <a:lnTo>
                  <a:pt x="3503574" y="749997"/>
                </a:lnTo>
                <a:lnTo>
                  <a:pt x="3503574" y="150000"/>
                </a:lnTo>
                <a:lnTo>
                  <a:pt x="3495927" y="102589"/>
                </a:lnTo>
                <a:lnTo>
                  <a:pt x="3474632" y="61412"/>
                </a:lnTo>
                <a:lnTo>
                  <a:pt x="3442162" y="28941"/>
                </a:lnTo>
                <a:lnTo>
                  <a:pt x="3400985" y="7647"/>
                </a:lnTo>
                <a:lnTo>
                  <a:pt x="3353573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7991" y="3766489"/>
            <a:ext cx="2628265" cy="1868170"/>
          </a:xfrm>
          <a:custGeom>
            <a:avLst/>
            <a:gdLst/>
            <a:ahLst/>
            <a:cxnLst/>
            <a:rect l="l" t="t" r="r" b="b"/>
            <a:pathLst>
              <a:path w="2628265" h="1868170">
                <a:moveTo>
                  <a:pt x="2628011" y="1117777"/>
                </a:moveTo>
                <a:lnTo>
                  <a:pt x="2620353" y="1070368"/>
                </a:lnTo>
                <a:lnTo>
                  <a:pt x="2599067" y="1029182"/>
                </a:lnTo>
                <a:lnTo>
                  <a:pt x="2566593" y="996708"/>
                </a:lnTo>
                <a:lnTo>
                  <a:pt x="2525407" y="975423"/>
                </a:lnTo>
                <a:lnTo>
                  <a:pt x="2477998" y="967778"/>
                </a:lnTo>
                <a:lnTo>
                  <a:pt x="150012" y="967778"/>
                </a:lnTo>
                <a:lnTo>
                  <a:pt x="102590" y="975423"/>
                </a:lnTo>
                <a:lnTo>
                  <a:pt x="61417" y="996708"/>
                </a:lnTo>
                <a:lnTo>
                  <a:pt x="28943" y="1029182"/>
                </a:lnTo>
                <a:lnTo>
                  <a:pt x="7645" y="1070368"/>
                </a:lnTo>
                <a:lnTo>
                  <a:pt x="0" y="1117777"/>
                </a:lnTo>
                <a:lnTo>
                  <a:pt x="0" y="1717763"/>
                </a:lnTo>
                <a:lnTo>
                  <a:pt x="7645" y="1765185"/>
                </a:lnTo>
                <a:lnTo>
                  <a:pt x="28943" y="1806359"/>
                </a:lnTo>
                <a:lnTo>
                  <a:pt x="61417" y="1838833"/>
                </a:lnTo>
                <a:lnTo>
                  <a:pt x="102590" y="1860130"/>
                </a:lnTo>
                <a:lnTo>
                  <a:pt x="150012" y="1867776"/>
                </a:lnTo>
                <a:lnTo>
                  <a:pt x="2477998" y="1867776"/>
                </a:lnTo>
                <a:lnTo>
                  <a:pt x="2525407" y="1860130"/>
                </a:lnTo>
                <a:lnTo>
                  <a:pt x="2566593" y="1838833"/>
                </a:lnTo>
                <a:lnTo>
                  <a:pt x="2599067" y="1806359"/>
                </a:lnTo>
                <a:lnTo>
                  <a:pt x="2620353" y="1765185"/>
                </a:lnTo>
                <a:lnTo>
                  <a:pt x="2628011" y="1717763"/>
                </a:lnTo>
                <a:lnTo>
                  <a:pt x="2628011" y="1117777"/>
                </a:lnTo>
                <a:close/>
              </a:path>
              <a:path w="2628265" h="1868170">
                <a:moveTo>
                  <a:pt x="2628011" y="149999"/>
                </a:moveTo>
                <a:lnTo>
                  <a:pt x="2620353" y="102590"/>
                </a:lnTo>
                <a:lnTo>
                  <a:pt x="2599067" y="61417"/>
                </a:lnTo>
                <a:lnTo>
                  <a:pt x="2566593" y="28943"/>
                </a:lnTo>
                <a:lnTo>
                  <a:pt x="2525407" y="7645"/>
                </a:lnTo>
                <a:lnTo>
                  <a:pt x="2477998" y="0"/>
                </a:lnTo>
                <a:lnTo>
                  <a:pt x="1050010" y="0"/>
                </a:lnTo>
                <a:lnTo>
                  <a:pt x="1002601" y="7645"/>
                </a:lnTo>
                <a:lnTo>
                  <a:pt x="961415" y="28943"/>
                </a:lnTo>
                <a:lnTo>
                  <a:pt x="928941" y="61417"/>
                </a:lnTo>
                <a:lnTo>
                  <a:pt x="907656" y="102590"/>
                </a:lnTo>
                <a:lnTo>
                  <a:pt x="900010" y="149999"/>
                </a:lnTo>
                <a:lnTo>
                  <a:pt x="900010" y="749998"/>
                </a:lnTo>
                <a:lnTo>
                  <a:pt x="907656" y="797407"/>
                </a:lnTo>
                <a:lnTo>
                  <a:pt x="928941" y="838581"/>
                </a:lnTo>
                <a:lnTo>
                  <a:pt x="961415" y="871054"/>
                </a:lnTo>
                <a:lnTo>
                  <a:pt x="1002601" y="892352"/>
                </a:lnTo>
                <a:lnTo>
                  <a:pt x="1050010" y="899998"/>
                </a:lnTo>
                <a:lnTo>
                  <a:pt x="2477998" y="899998"/>
                </a:lnTo>
                <a:lnTo>
                  <a:pt x="2525407" y="892352"/>
                </a:lnTo>
                <a:lnTo>
                  <a:pt x="2566593" y="871054"/>
                </a:lnTo>
                <a:lnTo>
                  <a:pt x="2599067" y="838581"/>
                </a:lnTo>
                <a:lnTo>
                  <a:pt x="2620353" y="797407"/>
                </a:lnTo>
                <a:lnTo>
                  <a:pt x="2628011" y="749998"/>
                </a:lnTo>
                <a:lnTo>
                  <a:pt x="2628011" y="149999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0142" y="3948684"/>
            <a:ext cx="492188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tabLst>
                <a:tab pos="283019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Persistence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8001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7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7" y="899999"/>
                </a:lnTo>
                <a:lnTo>
                  <a:pt x="2525410" y="892352"/>
                </a:lnTo>
                <a:lnTo>
                  <a:pt x="2566587" y="871057"/>
                </a:lnTo>
                <a:lnTo>
                  <a:pt x="2599058" y="838586"/>
                </a:lnTo>
                <a:lnTo>
                  <a:pt x="2620353" y="797408"/>
                </a:lnTo>
                <a:lnTo>
                  <a:pt x="2628000" y="749995"/>
                </a:lnTo>
                <a:lnTo>
                  <a:pt x="2628000" y="150003"/>
                </a:lnTo>
                <a:lnTo>
                  <a:pt x="2620353" y="102590"/>
                </a:lnTo>
                <a:lnTo>
                  <a:pt x="2599058" y="61413"/>
                </a:lnTo>
                <a:lnTo>
                  <a:pt x="2566587" y="28941"/>
                </a:lnTo>
                <a:lnTo>
                  <a:pt x="2525410" y="7647"/>
                </a:lnTo>
                <a:lnTo>
                  <a:pt x="2477997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3409" y="2984499"/>
            <a:ext cx="2357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Sockets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5243" y="2774709"/>
            <a:ext cx="2628265" cy="900430"/>
          </a:xfrm>
          <a:custGeom>
            <a:avLst/>
            <a:gdLst/>
            <a:ahLst/>
            <a:cxnLst/>
            <a:rect l="l" t="t" r="r" b="b"/>
            <a:pathLst>
              <a:path w="2628265" h="900429">
                <a:moveTo>
                  <a:pt x="2477996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7"/>
                </a:lnTo>
                <a:lnTo>
                  <a:pt x="102590" y="892352"/>
                </a:lnTo>
                <a:lnTo>
                  <a:pt x="150003" y="899999"/>
                </a:lnTo>
                <a:lnTo>
                  <a:pt x="2477996" y="899999"/>
                </a:lnTo>
                <a:lnTo>
                  <a:pt x="2525408" y="892352"/>
                </a:lnTo>
                <a:lnTo>
                  <a:pt x="2566586" y="871057"/>
                </a:lnTo>
                <a:lnTo>
                  <a:pt x="2599057" y="838586"/>
                </a:lnTo>
                <a:lnTo>
                  <a:pt x="2620352" y="797408"/>
                </a:lnTo>
                <a:lnTo>
                  <a:pt x="2627999" y="749995"/>
                </a:lnTo>
                <a:lnTo>
                  <a:pt x="2627999" y="150003"/>
                </a:lnTo>
                <a:lnTo>
                  <a:pt x="2620352" y="102590"/>
                </a:lnTo>
                <a:lnTo>
                  <a:pt x="2599057" y="61413"/>
                </a:lnTo>
                <a:lnTo>
                  <a:pt x="2566586" y="28941"/>
                </a:lnTo>
                <a:lnTo>
                  <a:pt x="2525408" y="7647"/>
                </a:lnTo>
                <a:lnTo>
                  <a:pt x="2477996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2629" y="2955036"/>
            <a:ext cx="1674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Servlets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5243" y="1794936"/>
            <a:ext cx="3492500" cy="900430"/>
          </a:xfrm>
          <a:custGeom>
            <a:avLst/>
            <a:gdLst/>
            <a:ahLst/>
            <a:cxnLst/>
            <a:rect l="l" t="t" r="r" b="b"/>
            <a:pathLst>
              <a:path w="3492500" h="900430">
                <a:moveTo>
                  <a:pt x="334202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8"/>
                </a:lnTo>
                <a:lnTo>
                  <a:pt x="28941" y="838586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3342025" y="900000"/>
                </a:lnTo>
                <a:lnTo>
                  <a:pt x="3389438" y="892353"/>
                </a:lnTo>
                <a:lnTo>
                  <a:pt x="3430615" y="871058"/>
                </a:lnTo>
                <a:lnTo>
                  <a:pt x="3463086" y="838586"/>
                </a:lnTo>
                <a:lnTo>
                  <a:pt x="3484381" y="797408"/>
                </a:lnTo>
                <a:lnTo>
                  <a:pt x="3492028" y="749995"/>
                </a:lnTo>
                <a:lnTo>
                  <a:pt x="3492028" y="150003"/>
                </a:lnTo>
                <a:lnTo>
                  <a:pt x="3484381" y="102590"/>
                </a:lnTo>
                <a:lnTo>
                  <a:pt x="3463086" y="61413"/>
                </a:lnTo>
                <a:lnTo>
                  <a:pt x="3430615" y="28941"/>
                </a:lnTo>
                <a:lnTo>
                  <a:pt x="3389438" y="7647"/>
                </a:lnTo>
                <a:lnTo>
                  <a:pt x="334202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0159" y="1976628"/>
            <a:ext cx="232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8002" y="1794936"/>
            <a:ext cx="1728470" cy="900430"/>
          </a:xfrm>
          <a:custGeom>
            <a:avLst/>
            <a:gdLst/>
            <a:ahLst/>
            <a:cxnLst/>
            <a:rect l="l" t="t" r="r" b="b"/>
            <a:pathLst>
              <a:path w="1728470" h="900430">
                <a:moveTo>
                  <a:pt x="1577995" y="0"/>
                </a:moveTo>
                <a:lnTo>
                  <a:pt x="150003" y="0"/>
                </a:lnTo>
                <a:lnTo>
                  <a:pt x="102590" y="7647"/>
                </a:lnTo>
                <a:lnTo>
                  <a:pt x="61413" y="28941"/>
                </a:lnTo>
                <a:lnTo>
                  <a:pt x="28941" y="61413"/>
                </a:lnTo>
                <a:lnTo>
                  <a:pt x="7647" y="102590"/>
                </a:lnTo>
                <a:lnTo>
                  <a:pt x="0" y="150003"/>
                </a:lnTo>
                <a:lnTo>
                  <a:pt x="0" y="749995"/>
                </a:lnTo>
                <a:lnTo>
                  <a:pt x="7647" y="797409"/>
                </a:lnTo>
                <a:lnTo>
                  <a:pt x="28941" y="838587"/>
                </a:lnTo>
                <a:lnTo>
                  <a:pt x="61413" y="871058"/>
                </a:lnTo>
                <a:lnTo>
                  <a:pt x="102590" y="892353"/>
                </a:lnTo>
                <a:lnTo>
                  <a:pt x="150003" y="900000"/>
                </a:lnTo>
                <a:lnTo>
                  <a:pt x="1577995" y="900000"/>
                </a:lnTo>
                <a:lnTo>
                  <a:pt x="1625408" y="892353"/>
                </a:lnTo>
                <a:lnTo>
                  <a:pt x="1666585" y="871058"/>
                </a:lnTo>
                <a:lnTo>
                  <a:pt x="1699057" y="838587"/>
                </a:lnTo>
                <a:lnTo>
                  <a:pt x="1720352" y="797409"/>
                </a:lnTo>
                <a:lnTo>
                  <a:pt x="1728000" y="749995"/>
                </a:lnTo>
                <a:lnTo>
                  <a:pt x="1728000" y="150003"/>
                </a:lnTo>
                <a:lnTo>
                  <a:pt x="1720352" y="102590"/>
                </a:lnTo>
                <a:lnTo>
                  <a:pt x="1699057" y="61413"/>
                </a:lnTo>
                <a:lnTo>
                  <a:pt x="1666585" y="28941"/>
                </a:lnTo>
                <a:lnTo>
                  <a:pt x="1625408" y="7647"/>
                </a:lnTo>
                <a:lnTo>
                  <a:pt x="1577995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84358" y="1915667"/>
            <a:ext cx="1416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Expression Language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96794" y="1794941"/>
            <a:ext cx="2772410" cy="3839845"/>
          </a:xfrm>
          <a:custGeom>
            <a:avLst/>
            <a:gdLst/>
            <a:ahLst/>
            <a:cxnLst/>
            <a:rect l="l" t="t" r="r" b="b"/>
            <a:pathLst>
              <a:path w="2772409" h="3839845">
                <a:moveTo>
                  <a:pt x="2772003" y="3329317"/>
                </a:moveTo>
                <a:lnTo>
                  <a:pt x="2763977" y="3289617"/>
                </a:lnTo>
                <a:lnTo>
                  <a:pt x="2742120" y="3257194"/>
                </a:lnTo>
                <a:lnTo>
                  <a:pt x="2709697" y="3235337"/>
                </a:lnTo>
                <a:lnTo>
                  <a:pt x="2669997" y="3227324"/>
                </a:lnTo>
                <a:lnTo>
                  <a:pt x="101993" y="3227324"/>
                </a:lnTo>
                <a:lnTo>
                  <a:pt x="62293" y="3235337"/>
                </a:lnTo>
                <a:lnTo>
                  <a:pt x="29870" y="3257194"/>
                </a:lnTo>
                <a:lnTo>
                  <a:pt x="8013" y="3289617"/>
                </a:lnTo>
                <a:lnTo>
                  <a:pt x="0" y="3329317"/>
                </a:lnTo>
                <a:lnTo>
                  <a:pt x="0" y="3737318"/>
                </a:lnTo>
                <a:lnTo>
                  <a:pt x="8013" y="3777018"/>
                </a:lnTo>
                <a:lnTo>
                  <a:pt x="29870" y="3809441"/>
                </a:lnTo>
                <a:lnTo>
                  <a:pt x="62293" y="3831310"/>
                </a:lnTo>
                <a:lnTo>
                  <a:pt x="101993" y="3839324"/>
                </a:lnTo>
                <a:lnTo>
                  <a:pt x="2669997" y="3839324"/>
                </a:lnTo>
                <a:lnTo>
                  <a:pt x="2709697" y="3831310"/>
                </a:lnTo>
                <a:lnTo>
                  <a:pt x="2742120" y="3809441"/>
                </a:lnTo>
                <a:lnTo>
                  <a:pt x="2763977" y="3777018"/>
                </a:lnTo>
                <a:lnTo>
                  <a:pt x="2772003" y="3737318"/>
                </a:lnTo>
                <a:lnTo>
                  <a:pt x="2772003" y="3329317"/>
                </a:lnTo>
                <a:close/>
              </a:path>
              <a:path w="2772409" h="3839845">
                <a:moveTo>
                  <a:pt x="2772003" y="2683853"/>
                </a:moveTo>
                <a:lnTo>
                  <a:pt x="2763977" y="2644152"/>
                </a:lnTo>
                <a:lnTo>
                  <a:pt x="2742120" y="2611729"/>
                </a:lnTo>
                <a:lnTo>
                  <a:pt x="2709697" y="2589873"/>
                </a:lnTo>
                <a:lnTo>
                  <a:pt x="2669997" y="2581859"/>
                </a:lnTo>
                <a:lnTo>
                  <a:pt x="101993" y="2581859"/>
                </a:lnTo>
                <a:lnTo>
                  <a:pt x="62293" y="2589873"/>
                </a:lnTo>
                <a:lnTo>
                  <a:pt x="29870" y="2611729"/>
                </a:lnTo>
                <a:lnTo>
                  <a:pt x="8013" y="2644152"/>
                </a:lnTo>
                <a:lnTo>
                  <a:pt x="0" y="2683853"/>
                </a:lnTo>
                <a:lnTo>
                  <a:pt x="0" y="3091853"/>
                </a:lnTo>
                <a:lnTo>
                  <a:pt x="8013" y="3131566"/>
                </a:lnTo>
                <a:lnTo>
                  <a:pt x="29870" y="3163976"/>
                </a:lnTo>
                <a:lnTo>
                  <a:pt x="62293" y="3185845"/>
                </a:lnTo>
                <a:lnTo>
                  <a:pt x="101993" y="3193859"/>
                </a:lnTo>
                <a:lnTo>
                  <a:pt x="2669997" y="3193859"/>
                </a:lnTo>
                <a:lnTo>
                  <a:pt x="2709697" y="3185845"/>
                </a:lnTo>
                <a:lnTo>
                  <a:pt x="2742120" y="3163976"/>
                </a:lnTo>
                <a:lnTo>
                  <a:pt x="2763977" y="3131566"/>
                </a:lnTo>
                <a:lnTo>
                  <a:pt x="2772003" y="3091853"/>
                </a:lnTo>
                <a:lnTo>
                  <a:pt x="2772003" y="2683853"/>
                </a:lnTo>
                <a:close/>
              </a:path>
              <a:path w="2772409" h="3839845">
                <a:moveTo>
                  <a:pt x="2772003" y="2038388"/>
                </a:moveTo>
                <a:lnTo>
                  <a:pt x="2763977" y="1998687"/>
                </a:lnTo>
                <a:lnTo>
                  <a:pt x="2742120" y="1966264"/>
                </a:lnTo>
                <a:lnTo>
                  <a:pt x="2709697" y="1944408"/>
                </a:lnTo>
                <a:lnTo>
                  <a:pt x="2669997" y="1936394"/>
                </a:lnTo>
                <a:lnTo>
                  <a:pt x="101993" y="1936394"/>
                </a:lnTo>
                <a:lnTo>
                  <a:pt x="62293" y="1944408"/>
                </a:lnTo>
                <a:lnTo>
                  <a:pt x="29870" y="1966264"/>
                </a:lnTo>
                <a:lnTo>
                  <a:pt x="8013" y="1998687"/>
                </a:lnTo>
                <a:lnTo>
                  <a:pt x="0" y="2038388"/>
                </a:lnTo>
                <a:lnTo>
                  <a:pt x="0" y="2446388"/>
                </a:lnTo>
                <a:lnTo>
                  <a:pt x="8013" y="2486101"/>
                </a:lnTo>
                <a:lnTo>
                  <a:pt x="29870" y="2518511"/>
                </a:lnTo>
                <a:lnTo>
                  <a:pt x="62293" y="2540381"/>
                </a:lnTo>
                <a:lnTo>
                  <a:pt x="101993" y="2548394"/>
                </a:lnTo>
                <a:lnTo>
                  <a:pt x="2669997" y="2548394"/>
                </a:lnTo>
                <a:lnTo>
                  <a:pt x="2709697" y="2540381"/>
                </a:lnTo>
                <a:lnTo>
                  <a:pt x="2742120" y="2518511"/>
                </a:lnTo>
                <a:lnTo>
                  <a:pt x="2763977" y="2486101"/>
                </a:lnTo>
                <a:lnTo>
                  <a:pt x="2772003" y="2446388"/>
                </a:lnTo>
                <a:lnTo>
                  <a:pt x="2772003" y="2038388"/>
                </a:lnTo>
                <a:close/>
              </a:path>
              <a:path w="2772409" h="3839845">
                <a:moveTo>
                  <a:pt x="2772003" y="1392936"/>
                </a:moveTo>
                <a:lnTo>
                  <a:pt x="2763977" y="1353223"/>
                </a:lnTo>
                <a:lnTo>
                  <a:pt x="2742120" y="1320800"/>
                </a:lnTo>
                <a:lnTo>
                  <a:pt x="2709697" y="1298943"/>
                </a:lnTo>
                <a:lnTo>
                  <a:pt x="2669997" y="1290929"/>
                </a:lnTo>
                <a:lnTo>
                  <a:pt x="101993" y="1290929"/>
                </a:lnTo>
                <a:lnTo>
                  <a:pt x="62293" y="1298943"/>
                </a:lnTo>
                <a:lnTo>
                  <a:pt x="29870" y="1320800"/>
                </a:lnTo>
                <a:lnTo>
                  <a:pt x="8013" y="1353223"/>
                </a:lnTo>
                <a:lnTo>
                  <a:pt x="0" y="1392936"/>
                </a:lnTo>
                <a:lnTo>
                  <a:pt x="0" y="1800923"/>
                </a:lnTo>
                <a:lnTo>
                  <a:pt x="8013" y="1840636"/>
                </a:lnTo>
                <a:lnTo>
                  <a:pt x="29870" y="1873059"/>
                </a:lnTo>
                <a:lnTo>
                  <a:pt x="62293" y="1894916"/>
                </a:lnTo>
                <a:lnTo>
                  <a:pt x="101993" y="1902929"/>
                </a:lnTo>
                <a:lnTo>
                  <a:pt x="2669997" y="1902929"/>
                </a:lnTo>
                <a:lnTo>
                  <a:pt x="2709697" y="1894916"/>
                </a:lnTo>
                <a:lnTo>
                  <a:pt x="2742120" y="1873059"/>
                </a:lnTo>
                <a:lnTo>
                  <a:pt x="2763977" y="1840636"/>
                </a:lnTo>
                <a:lnTo>
                  <a:pt x="2772003" y="1800923"/>
                </a:lnTo>
                <a:lnTo>
                  <a:pt x="2772003" y="1392936"/>
                </a:lnTo>
                <a:close/>
              </a:path>
              <a:path w="2772409" h="3839845">
                <a:moveTo>
                  <a:pt x="2772003" y="747471"/>
                </a:moveTo>
                <a:lnTo>
                  <a:pt x="2763977" y="707758"/>
                </a:lnTo>
                <a:lnTo>
                  <a:pt x="2742120" y="675335"/>
                </a:lnTo>
                <a:lnTo>
                  <a:pt x="2709697" y="653478"/>
                </a:lnTo>
                <a:lnTo>
                  <a:pt x="2669997" y="645464"/>
                </a:lnTo>
                <a:lnTo>
                  <a:pt x="101993" y="645464"/>
                </a:lnTo>
                <a:lnTo>
                  <a:pt x="62293" y="653478"/>
                </a:lnTo>
                <a:lnTo>
                  <a:pt x="29870" y="675335"/>
                </a:lnTo>
                <a:lnTo>
                  <a:pt x="8013" y="707758"/>
                </a:lnTo>
                <a:lnTo>
                  <a:pt x="0" y="747471"/>
                </a:lnTo>
                <a:lnTo>
                  <a:pt x="0" y="1155458"/>
                </a:lnTo>
                <a:lnTo>
                  <a:pt x="8013" y="1195171"/>
                </a:lnTo>
                <a:lnTo>
                  <a:pt x="29870" y="1227594"/>
                </a:lnTo>
                <a:lnTo>
                  <a:pt x="62293" y="1249451"/>
                </a:lnTo>
                <a:lnTo>
                  <a:pt x="101993" y="1257465"/>
                </a:lnTo>
                <a:lnTo>
                  <a:pt x="2669997" y="1257465"/>
                </a:lnTo>
                <a:lnTo>
                  <a:pt x="2709697" y="1249451"/>
                </a:lnTo>
                <a:lnTo>
                  <a:pt x="2742120" y="1227594"/>
                </a:lnTo>
                <a:lnTo>
                  <a:pt x="2763977" y="1195171"/>
                </a:lnTo>
                <a:lnTo>
                  <a:pt x="2772003" y="1155458"/>
                </a:lnTo>
                <a:lnTo>
                  <a:pt x="2772003" y="747471"/>
                </a:lnTo>
                <a:close/>
              </a:path>
              <a:path w="2772409" h="3839845">
                <a:moveTo>
                  <a:pt x="2772003" y="102006"/>
                </a:moveTo>
                <a:lnTo>
                  <a:pt x="2763977" y="62293"/>
                </a:lnTo>
                <a:lnTo>
                  <a:pt x="2742120" y="29883"/>
                </a:lnTo>
                <a:lnTo>
                  <a:pt x="2709697" y="8013"/>
                </a:lnTo>
                <a:lnTo>
                  <a:pt x="2669997" y="0"/>
                </a:lnTo>
                <a:lnTo>
                  <a:pt x="101993" y="0"/>
                </a:lnTo>
                <a:lnTo>
                  <a:pt x="62293" y="8013"/>
                </a:lnTo>
                <a:lnTo>
                  <a:pt x="29870" y="29883"/>
                </a:lnTo>
                <a:lnTo>
                  <a:pt x="8013" y="62293"/>
                </a:lnTo>
                <a:lnTo>
                  <a:pt x="0" y="102006"/>
                </a:lnTo>
                <a:lnTo>
                  <a:pt x="0" y="509993"/>
                </a:lnTo>
                <a:lnTo>
                  <a:pt x="8013" y="549706"/>
                </a:lnTo>
                <a:lnTo>
                  <a:pt x="29870" y="582129"/>
                </a:lnTo>
                <a:lnTo>
                  <a:pt x="62293" y="603986"/>
                </a:lnTo>
                <a:lnTo>
                  <a:pt x="101993" y="612000"/>
                </a:lnTo>
                <a:lnTo>
                  <a:pt x="2669997" y="612000"/>
                </a:lnTo>
                <a:lnTo>
                  <a:pt x="2709697" y="603986"/>
                </a:lnTo>
                <a:lnTo>
                  <a:pt x="2742120" y="582129"/>
                </a:lnTo>
                <a:lnTo>
                  <a:pt x="2763977" y="549706"/>
                </a:lnTo>
                <a:lnTo>
                  <a:pt x="2772003" y="509993"/>
                </a:lnTo>
                <a:lnTo>
                  <a:pt x="2772003" y="102006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98046" y="1892300"/>
            <a:ext cx="23698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SOAP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endParaRPr sz="3200">
              <a:latin typeface="Verdana"/>
              <a:cs typeface="Verdana"/>
            </a:endParaRPr>
          </a:p>
          <a:p>
            <a:pPr marL="12700" marR="5080" indent="-1270" algn="ctr">
              <a:lnSpc>
                <a:spcPct val="132200"/>
              </a:lnSpc>
              <a:spcBef>
                <a:spcPts val="1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Messaging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Connectors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96" y="2774709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5243" y="2955036"/>
            <a:ext cx="252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Interception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496" y="3766483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50628" y="3948684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496" y="473425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29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0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2"/>
                </a:lnTo>
                <a:lnTo>
                  <a:pt x="150001" y="899999"/>
                </a:lnTo>
                <a:lnTo>
                  <a:pt x="2621998" y="899999"/>
                </a:lnTo>
                <a:lnTo>
                  <a:pt x="2669410" y="892352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0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5670" y="4944363"/>
            <a:ext cx="2299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9496" y="1794936"/>
            <a:ext cx="2772410" cy="900430"/>
          </a:xfrm>
          <a:custGeom>
            <a:avLst/>
            <a:gdLst/>
            <a:ahLst/>
            <a:cxnLst/>
            <a:rect l="l" t="t" r="r" b="b"/>
            <a:pathLst>
              <a:path w="2772410" h="900430">
                <a:moveTo>
                  <a:pt x="2621998" y="0"/>
                </a:moveTo>
                <a:lnTo>
                  <a:pt x="150001" y="0"/>
                </a:lnTo>
                <a:lnTo>
                  <a:pt x="102589" y="7647"/>
                </a:lnTo>
                <a:lnTo>
                  <a:pt x="61412" y="28941"/>
                </a:lnTo>
                <a:lnTo>
                  <a:pt x="28941" y="61412"/>
                </a:lnTo>
                <a:lnTo>
                  <a:pt x="7647" y="102589"/>
                </a:lnTo>
                <a:lnTo>
                  <a:pt x="0" y="150002"/>
                </a:lnTo>
                <a:lnTo>
                  <a:pt x="0" y="749998"/>
                </a:lnTo>
                <a:lnTo>
                  <a:pt x="7647" y="797410"/>
                </a:lnTo>
                <a:lnTo>
                  <a:pt x="28941" y="838587"/>
                </a:lnTo>
                <a:lnTo>
                  <a:pt x="61412" y="871058"/>
                </a:lnTo>
                <a:lnTo>
                  <a:pt x="102589" y="892353"/>
                </a:lnTo>
                <a:lnTo>
                  <a:pt x="150001" y="900000"/>
                </a:lnTo>
                <a:lnTo>
                  <a:pt x="2621998" y="900000"/>
                </a:lnTo>
                <a:lnTo>
                  <a:pt x="2669410" y="892353"/>
                </a:lnTo>
                <a:lnTo>
                  <a:pt x="2710587" y="871058"/>
                </a:lnTo>
                <a:lnTo>
                  <a:pt x="2743058" y="838587"/>
                </a:lnTo>
                <a:lnTo>
                  <a:pt x="2764352" y="797410"/>
                </a:lnTo>
                <a:lnTo>
                  <a:pt x="2771999" y="749998"/>
                </a:lnTo>
                <a:lnTo>
                  <a:pt x="2771999" y="150002"/>
                </a:lnTo>
                <a:lnTo>
                  <a:pt x="2764352" y="102589"/>
                </a:lnTo>
                <a:lnTo>
                  <a:pt x="2743058" y="61412"/>
                </a:lnTo>
                <a:lnTo>
                  <a:pt x="2710587" y="28941"/>
                </a:lnTo>
                <a:lnTo>
                  <a:pt x="2669410" y="7647"/>
                </a:lnTo>
                <a:lnTo>
                  <a:pt x="26219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4590" y="1976628"/>
            <a:ext cx="180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Injection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667" y="5778500"/>
            <a:ext cx="689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4112260" algn="l"/>
                <a:tab pos="568198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XML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768798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7" y="0"/>
                </a:moveTo>
                <a:lnTo>
                  <a:pt x="88492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2" y="530942"/>
                </a:lnTo>
                <a:lnTo>
                  <a:pt x="1711507" y="530942"/>
                </a:lnTo>
                <a:lnTo>
                  <a:pt x="1745953" y="523987"/>
                </a:lnTo>
                <a:lnTo>
                  <a:pt x="1774081" y="505023"/>
                </a:lnTo>
                <a:lnTo>
                  <a:pt x="1793046" y="476894"/>
                </a:lnTo>
                <a:lnTo>
                  <a:pt x="1800000" y="442449"/>
                </a:lnTo>
                <a:lnTo>
                  <a:pt x="1800000" y="88492"/>
                </a:lnTo>
                <a:lnTo>
                  <a:pt x="1793046" y="54047"/>
                </a:lnTo>
                <a:lnTo>
                  <a:pt x="1774081" y="25918"/>
                </a:lnTo>
                <a:lnTo>
                  <a:pt x="1745953" y="6954"/>
                </a:lnTo>
                <a:lnTo>
                  <a:pt x="1711507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94966" y="5719572"/>
            <a:ext cx="34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38937" y="5721888"/>
            <a:ext cx="1800225" cy="531495"/>
          </a:xfrm>
          <a:custGeom>
            <a:avLst/>
            <a:gdLst/>
            <a:ahLst/>
            <a:cxnLst/>
            <a:rect l="l" t="t" r="r" b="b"/>
            <a:pathLst>
              <a:path w="1800225" h="531495">
                <a:moveTo>
                  <a:pt x="1711506" y="0"/>
                </a:moveTo>
                <a:lnTo>
                  <a:pt x="88491" y="0"/>
                </a:lnTo>
                <a:lnTo>
                  <a:pt x="54046" y="6954"/>
                </a:lnTo>
                <a:lnTo>
                  <a:pt x="25918" y="25918"/>
                </a:lnTo>
                <a:lnTo>
                  <a:pt x="6954" y="54047"/>
                </a:lnTo>
                <a:lnTo>
                  <a:pt x="0" y="88492"/>
                </a:lnTo>
                <a:lnTo>
                  <a:pt x="0" y="442449"/>
                </a:lnTo>
                <a:lnTo>
                  <a:pt x="6954" y="476894"/>
                </a:lnTo>
                <a:lnTo>
                  <a:pt x="25918" y="505023"/>
                </a:lnTo>
                <a:lnTo>
                  <a:pt x="54046" y="523987"/>
                </a:lnTo>
                <a:lnTo>
                  <a:pt x="88491" y="530942"/>
                </a:lnTo>
                <a:lnTo>
                  <a:pt x="1711506" y="530942"/>
                </a:lnTo>
                <a:lnTo>
                  <a:pt x="1745952" y="523987"/>
                </a:lnTo>
                <a:lnTo>
                  <a:pt x="1774080" y="505023"/>
                </a:lnTo>
                <a:lnTo>
                  <a:pt x="1793044" y="476894"/>
                </a:lnTo>
                <a:lnTo>
                  <a:pt x="1799998" y="442449"/>
                </a:lnTo>
                <a:lnTo>
                  <a:pt x="1799998" y="88492"/>
                </a:lnTo>
                <a:lnTo>
                  <a:pt x="1793044" y="54047"/>
                </a:lnTo>
                <a:lnTo>
                  <a:pt x="1774080" y="25918"/>
                </a:lnTo>
                <a:lnTo>
                  <a:pt x="1745952" y="6954"/>
                </a:lnTo>
                <a:lnTo>
                  <a:pt x="1711506" y="0"/>
                </a:lnTo>
                <a:close/>
              </a:path>
            </a:pathLst>
          </a:custGeom>
          <a:solidFill>
            <a:srgbClr val="FF6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10274" y="5778500"/>
            <a:ext cx="145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Managmt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7DEC50C6-DD54-FE2C-CC77-8F69D2324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4255" y="2800603"/>
            <a:ext cx="197040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97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Provider</a:t>
            </a:r>
            <a:endParaRPr sz="2400">
              <a:latin typeface="Verdana"/>
              <a:cs typeface="Verdana"/>
            </a:endParaRPr>
          </a:p>
          <a:p>
            <a:pPr marL="123825" marR="5080" indent="-111760">
              <a:lnSpc>
                <a:spcPct val="163300"/>
              </a:lnSpc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Open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source Commercial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54" dirty="0"/>
              <a:t> </a:t>
            </a:r>
            <a:r>
              <a:rPr spc="110" dirty="0"/>
              <a:t>EE</a:t>
            </a:r>
            <a:r>
              <a:rPr spc="-240" dirty="0"/>
              <a:t> </a:t>
            </a:r>
            <a:r>
              <a:rPr spc="-60" dirty="0"/>
              <a:t>in</a:t>
            </a:r>
            <a:r>
              <a:rPr spc="-240" dirty="0"/>
              <a:t> </a:t>
            </a:r>
            <a:r>
              <a:rPr spc="50" dirty="0"/>
              <a:t>Action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456" y="2633807"/>
            <a:ext cx="1527323" cy="17857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5301" y="2555723"/>
            <a:ext cx="1863877" cy="18638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0699" y="2641338"/>
            <a:ext cx="2668060" cy="177826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82571"/>
            <a:ext cx="331914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Package</a:t>
            </a:r>
            <a:r>
              <a:rPr sz="2400" spc="10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components</a:t>
            </a:r>
            <a:endParaRPr sz="2400"/>
          </a:p>
          <a:p>
            <a:pPr marL="12700" marR="622935">
              <a:lnSpc>
                <a:spcPct val="162500"/>
              </a:lnSpc>
              <a:spcBef>
                <a:spcPts val="25"/>
              </a:spcBef>
            </a:pPr>
            <a:r>
              <a:rPr sz="2400" dirty="0">
                <a:solidFill>
                  <a:srgbClr val="F05A28"/>
                </a:solidFill>
              </a:rPr>
              <a:t>Runtime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provider </a:t>
            </a:r>
            <a:r>
              <a:rPr sz="2400" spc="35" dirty="0">
                <a:solidFill>
                  <a:srgbClr val="F05A28"/>
                </a:solidFill>
              </a:rPr>
              <a:t>Protocols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480307"/>
            <a:ext cx="4033520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Business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tier,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tier…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Common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most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tiers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924B-CF04-9FE2-9232-BC6EFD8FB6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801" y="1611884"/>
            <a:ext cx="198247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Provider</a:t>
            </a:r>
            <a:endParaRPr sz="2400">
              <a:latin typeface="Verdana"/>
              <a:cs typeface="Verdana"/>
            </a:endParaRPr>
          </a:p>
          <a:p>
            <a:pPr marL="12700" marR="5080" indent="675640">
              <a:lnSpc>
                <a:spcPct val="163300"/>
              </a:lnSpc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Services Components</a:t>
            </a:r>
            <a:endParaRPr sz="2400">
              <a:latin typeface="Verdana"/>
              <a:cs typeface="Verdana"/>
            </a:endParaRPr>
          </a:p>
          <a:p>
            <a:pPr marL="1274445">
              <a:lnSpc>
                <a:spcPct val="100000"/>
              </a:lnSpc>
              <a:spcBef>
                <a:spcPts val="1725"/>
              </a:spcBef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marL="94615" marR="5080" indent="279400" algn="r">
              <a:lnSpc>
                <a:spcPct val="162900"/>
              </a:lnSpc>
              <a:spcBef>
                <a:spcPts val="1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Packaging Deployment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Protocols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245" dirty="0"/>
              <a:t> </a:t>
            </a:r>
            <a:r>
              <a:rPr spc="110" dirty="0"/>
              <a:t>EE</a:t>
            </a:r>
            <a:r>
              <a:rPr spc="-23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511343" y="1473719"/>
            <a:ext cx="1138555" cy="1138555"/>
            <a:chOff x="7511343" y="1473719"/>
            <a:chExt cx="1138555" cy="1138555"/>
          </a:xfrm>
        </p:grpSpPr>
        <p:sp>
          <p:nvSpPr>
            <p:cNvPr id="6" name="object 6"/>
            <p:cNvSpPr/>
            <p:nvPr/>
          </p:nvSpPr>
          <p:spPr>
            <a:xfrm>
              <a:off x="7524043" y="1486419"/>
              <a:ext cx="1113155" cy="1113155"/>
            </a:xfrm>
            <a:custGeom>
              <a:avLst/>
              <a:gdLst/>
              <a:ahLst/>
              <a:cxnLst/>
              <a:rect l="l" t="t" r="r" b="b"/>
              <a:pathLst>
                <a:path w="1113154" h="1113155">
                  <a:moveTo>
                    <a:pt x="556505" y="0"/>
                  </a:moveTo>
                  <a:lnTo>
                    <a:pt x="508487" y="2042"/>
                  </a:lnTo>
                  <a:lnTo>
                    <a:pt x="461604" y="8059"/>
                  </a:lnTo>
                  <a:lnTo>
                    <a:pt x="416022" y="17883"/>
                  </a:lnTo>
                  <a:lnTo>
                    <a:pt x="371909" y="31346"/>
                  </a:lnTo>
                  <a:lnTo>
                    <a:pt x="329431" y="48283"/>
                  </a:lnTo>
                  <a:lnTo>
                    <a:pt x="288755" y="68526"/>
                  </a:lnTo>
                  <a:lnTo>
                    <a:pt x="250049" y="91907"/>
                  </a:lnTo>
                  <a:lnTo>
                    <a:pt x="213479" y="118260"/>
                  </a:lnTo>
                  <a:lnTo>
                    <a:pt x="179213" y="147418"/>
                  </a:lnTo>
                  <a:lnTo>
                    <a:pt x="147418" y="179213"/>
                  </a:lnTo>
                  <a:lnTo>
                    <a:pt x="118260" y="213480"/>
                  </a:lnTo>
                  <a:lnTo>
                    <a:pt x="91907" y="250049"/>
                  </a:lnTo>
                  <a:lnTo>
                    <a:pt x="68526" y="288756"/>
                  </a:lnTo>
                  <a:lnTo>
                    <a:pt x="48283" y="329431"/>
                  </a:lnTo>
                  <a:lnTo>
                    <a:pt x="31346" y="371910"/>
                  </a:lnTo>
                  <a:lnTo>
                    <a:pt x="17883" y="416023"/>
                  </a:lnTo>
                  <a:lnTo>
                    <a:pt x="8059" y="461605"/>
                  </a:lnTo>
                  <a:lnTo>
                    <a:pt x="2042" y="508488"/>
                  </a:lnTo>
                  <a:lnTo>
                    <a:pt x="0" y="556506"/>
                  </a:lnTo>
                  <a:lnTo>
                    <a:pt x="2042" y="604523"/>
                  </a:lnTo>
                  <a:lnTo>
                    <a:pt x="8059" y="651407"/>
                  </a:lnTo>
                  <a:lnTo>
                    <a:pt x="17883" y="696989"/>
                  </a:lnTo>
                  <a:lnTo>
                    <a:pt x="31346" y="741102"/>
                  </a:lnTo>
                  <a:lnTo>
                    <a:pt x="48283" y="783580"/>
                  </a:lnTo>
                  <a:lnTo>
                    <a:pt x="68526" y="824256"/>
                  </a:lnTo>
                  <a:lnTo>
                    <a:pt x="91907" y="862962"/>
                  </a:lnTo>
                  <a:lnTo>
                    <a:pt x="118260" y="899532"/>
                  </a:lnTo>
                  <a:lnTo>
                    <a:pt x="147418" y="933798"/>
                  </a:lnTo>
                  <a:lnTo>
                    <a:pt x="179213" y="965594"/>
                  </a:lnTo>
                  <a:lnTo>
                    <a:pt x="213479" y="994752"/>
                  </a:lnTo>
                  <a:lnTo>
                    <a:pt x="250049" y="1021105"/>
                  </a:lnTo>
                  <a:lnTo>
                    <a:pt x="288755" y="1044486"/>
                  </a:lnTo>
                  <a:lnTo>
                    <a:pt x="329431" y="1064729"/>
                  </a:lnTo>
                  <a:lnTo>
                    <a:pt x="371909" y="1081665"/>
                  </a:lnTo>
                  <a:lnTo>
                    <a:pt x="416022" y="1095129"/>
                  </a:lnTo>
                  <a:lnTo>
                    <a:pt x="461604" y="1104953"/>
                  </a:lnTo>
                  <a:lnTo>
                    <a:pt x="508487" y="1110970"/>
                  </a:lnTo>
                  <a:lnTo>
                    <a:pt x="556505" y="1113012"/>
                  </a:lnTo>
                  <a:lnTo>
                    <a:pt x="604522" y="1110970"/>
                  </a:lnTo>
                  <a:lnTo>
                    <a:pt x="651405" y="1104953"/>
                  </a:lnTo>
                  <a:lnTo>
                    <a:pt x="696987" y="1095129"/>
                  </a:lnTo>
                  <a:lnTo>
                    <a:pt x="741101" y="1081665"/>
                  </a:lnTo>
                  <a:lnTo>
                    <a:pt x="783579" y="1064729"/>
                  </a:lnTo>
                  <a:lnTo>
                    <a:pt x="824255" y="1044486"/>
                  </a:lnTo>
                  <a:lnTo>
                    <a:pt x="862961" y="1021105"/>
                  </a:lnTo>
                  <a:lnTo>
                    <a:pt x="899531" y="994752"/>
                  </a:lnTo>
                  <a:lnTo>
                    <a:pt x="933797" y="965594"/>
                  </a:lnTo>
                  <a:lnTo>
                    <a:pt x="965593" y="933798"/>
                  </a:lnTo>
                  <a:lnTo>
                    <a:pt x="994750" y="899532"/>
                  </a:lnTo>
                  <a:lnTo>
                    <a:pt x="1021104" y="862962"/>
                  </a:lnTo>
                  <a:lnTo>
                    <a:pt x="1044485" y="824256"/>
                  </a:lnTo>
                  <a:lnTo>
                    <a:pt x="1064727" y="783580"/>
                  </a:lnTo>
                  <a:lnTo>
                    <a:pt x="1081664" y="741102"/>
                  </a:lnTo>
                  <a:lnTo>
                    <a:pt x="1095128" y="696989"/>
                  </a:lnTo>
                  <a:lnTo>
                    <a:pt x="1104952" y="651407"/>
                  </a:lnTo>
                  <a:lnTo>
                    <a:pt x="1110968" y="604523"/>
                  </a:lnTo>
                  <a:lnTo>
                    <a:pt x="1113011" y="556506"/>
                  </a:lnTo>
                  <a:lnTo>
                    <a:pt x="1110968" y="508488"/>
                  </a:lnTo>
                  <a:lnTo>
                    <a:pt x="1104952" y="461605"/>
                  </a:lnTo>
                  <a:lnTo>
                    <a:pt x="1095128" y="416023"/>
                  </a:lnTo>
                  <a:lnTo>
                    <a:pt x="1081664" y="371910"/>
                  </a:lnTo>
                  <a:lnTo>
                    <a:pt x="1064727" y="329431"/>
                  </a:lnTo>
                  <a:lnTo>
                    <a:pt x="1044485" y="288756"/>
                  </a:lnTo>
                  <a:lnTo>
                    <a:pt x="1021104" y="250049"/>
                  </a:lnTo>
                  <a:lnTo>
                    <a:pt x="994750" y="213480"/>
                  </a:lnTo>
                  <a:lnTo>
                    <a:pt x="965593" y="179213"/>
                  </a:lnTo>
                  <a:lnTo>
                    <a:pt x="933797" y="147418"/>
                  </a:lnTo>
                  <a:lnTo>
                    <a:pt x="899531" y="118260"/>
                  </a:lnTo>
                  <a:lnTo>
                    <a:pt x="862961" y="91907"/>
                  </a:lnTo>
                  <a:lnTo>
                    <a:pt x="824255" y="68526"/>
                  </a:lnTo>
                  <a:lnTo>
                    <a:pt x="783579" y="48283"/>
                  </a:lnTo>
                  <a:lnTo>
                    <a:pt x="741101" y="31346"/>
                  </a:lnTo>
                  <a:lnTo>
                    <a:pt x="696987" y="17883"/>
                  </a:lnTo>
                  <a:lnTo>
                    <a:pt x="651405" y="8059"/>
                  </a:lnTo>
                  <a:lnTo>
                    <a:pt x="604522" y="2042"/>
                  </a:lnTo>
                  <a:lnTo>
                    <a:pt x="5565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24043" y="1486419"/>
              <a:ext cx="1113155" cy="1113155"/>
            </a:xfrm>
            <a:custGeom>
              <a:avLst/>
              <a:gdLst/>
              <a:ahLst/>
              <a:cxnLst/>
              <a:rect l="l" t="t" r="r" b="b"/>
              <a:pathLst>
                <a:path w="1113154" h="1113155">
                  <a:moveTo>
                    <a:pt x="0" y="556506"/>
                  </a:moveTo>
                  <a:lnTo>
                    <a:pt x="2042" y="508488"/>
                  </a:lnTo>
                  <a:lnTo>
                    <a:pt x="8059" y="461605"/>
                  </a:lnTo>
                  <a:lnTo>
                    <a:pt x="17883" y="416023"/>
                  </a:lnTo>
                  <a:lnTo>
                    <a:pt x="31346" y="371909"/>
                  </a:lnTo>
                  <a:lnTo>
                    <a:pt x="48283" y="329431"/>
                  </a:lnTo>
                  <a:lnTo>
                    <a:pt x="68526" y="288755"/>
                  </a:lnTo>
                  <a:lnTo>
                    <a:pt x="91907" y="250049"/>
                  </a:lnTo>
                  <a:lnTo>
                    <a:pt x="118260" y="213479"/>
                  </a:lnTo>
                  <a:lnTo>
                    <a:pt x="147418" y="179213"/>
                  </a:lnTo>
                  <a:lnTo>
                    <a:pt x="179213" y="147418"/>
                  </a:lnTo>
                  <a:lnTo>
                    <a:pt x="213479" y="118260"/>
                  </a:lnTo>
                  <a:lnTo>
                    <a:pt x="250049" y="91907"/>
                  </a:lnTo>
                  <a:lnTo>
                    <a:pt x="288755" y="68526"/>
                  </a:lnTo>
                  <a:lnTo>
                    <a:pt x="329431" y="48283"/>
                  </a:lnTo>
                  <a:lnTo>
                    <a:pt x="371909" y="31346"/>
                  </a:lnTo>
                  <a:lnTo>
                    <a:pt x="416023" y="17883"/>
                  </a:lnTo>
                  <a:lnTo>
                    <a:pt x="461605" y="8059"/>
                  </a:lnTo>
                  <a:lnTo>
                    <a:pt x="508488" y="2042"/>
                  </a:lnTo>
                  <a:lnTo>
                    <a:pt x="556506" y="0"/>
                  </a:lnTo>
                  <a:lnTo>
                    <a:pt x="604523" y="2042"/>
                  </a:lnTo>
                  <a:lnTo>
                    <a:pt x="651406" y="8059"/>
                  </a:lnTo>
                  <a:lnTo>
                    <a:pt x="696988" y="17883"/>
                  </a:lnTo>
                  <a:lnTo>
                    <a:pt x="741102" y="31346"/>
                  </a:lnTo>
                  <a:lnTo>
                    <a:pt x="783580" y="48283"/>
                  </a:lnTo>
                  <a:lnTo>
                    <a:pt x="824256" y="68526"/>
                  </a:lnTo>
                  <a:lnTo>
                    <a:pt x="862962" y="91907"/>
                  </a:lnTo>
                  <a:lnTo>
                    <a:pt x="899532" y="118260"/>
                  </a:lnTo>
                  <a:lnTo>
                    <a:pt x="933798" y="147418"/>
                  </a:lnTo>
                  <a:lnTo>
                    <a:pt x="965593" y="179213"/>
                  </a:lnTo>
                  <a:lnTo>
                    <a:pt x="994751" y="213479"/>
                  </a:lnTo>
                  <a:lnTo>
                    <a:pt x="1021104" y="250049"/>
                  </a:lnTo>
                  <a:lnTo>
                    <a:pt x="1044485" y="288755"/>
                  </a:lnTo>
                  <a:lnTo>
                    <a:pt x="1064728" y="329431"/>
                  </a:lnTo>
                  <a:lnTo>
                    <a:pt x="1081665" y="371909"/>
                  </a:lnTo>
                  <a:lnTo>
                    <a:pt x="1095128" y="416023"/>
                  </a:lnTo>
                  <a:lnTo>
                    <a:pt x="1104952" y="461605"/>
                  </a:lnTo>
                  <a:lnTo>
                    <a:pt x="1110969" y="508488"/>
                  </a:lnTo>
                  <a:lnTo>
                    <a:pt x="1113012" y="556506"/>
                  </a:lnTo>
                  <a:lnTo>
                    <a:pt x="1110969" y="604523"/>
                  </a:lnTo>
                  <a:lnTo>
                    <a:pt x="1104952" y="651406"/>
                  </a:lnTo>
                  <a:lnTo>
                    <a:pt x="1095128" y="696988"/>
                  </a:lnTo>
                  <a:lnTo>
                    <a:pt x="1081665" y="741102"/>
                  </a:lnTo>
                  <a:lnTo>
                    <a:pt x="1064728" y="783580"/>
                  </a:lnTo>
                  <a:lnTo>
                    <a:pt x="1044485" y="824256"/>
                  </a:lnTo>
                  <a:lnTo>
                    <a:pt x="1021104" y="862962"/>
                  </a:lnTo>
                  <a:lnTo>
                    <a:pt x="994751" y="899532"/>
                  </a:lnTo>
                  <a:lnTo>
                    <a:pt x="965593" y="933798"/>
                  </a:lnTo>
                  <a:lnTo>
                    <a:pt x="933798" y="965593"/>
                  </a:lnTo>
                  <a:lnTo>
                    <a:pt x="899532" y="994751"/>
                  </a:lnTo>
                  <a:lnTo>
                    <a:pt x="862962" y="1021104"/>
                  </a:lnTo>
                  <a:lnTo>
                    <a:pt x="824256" y="1044485"/>
                  </a:lnTo>
                  <a:lnTo>
                    <a:pt x="783580" y="1064728"/>
                  </a:lnTo>
                  <a:lnTo>
                    <a:pt x="741102" y="1081665"/>
                  </a:lnTo>
                  <a:lnTo>
                    <a:pt x="696988" y="1095128"/>
                  </a:lnTo>
                  <a:lnTo>
                    <a:pt x="651406" y="1104952"/>
                  </a:lnTo>
                  <a:lnTo>
                    <a:pt x="604523" y="1110969"/>
                  </a:lnTo>
                  <a:lnTo>
                    <a:pt x="556506" y="1113012"/>
                  </a:lnTo>
                  <a:lnTo>
                    <a:pt x="508488" y="1110969"/>
                  </a:lnTo>
                  <a:lnTo>
                    <a:pt x="461605" y="1104952"/>
                  </a:lnTo>
                  <a:lnTo>
                    <a:pt x="416023" y="1095128"/>
                  </a:lnTo>
                  <a:lnTo>
                    <a:pt x="371909" y="1081665"/>
                  </a:lnTo>
                  <a:lnTo>
                    <a:pt x="329431" y="1064728"/>
                  </a:lnTo>
                  <a:lnTo>
                    <a:pt x="288755" y="1044485"/>
                  </a:lnTo>
                  <a:lnTo>
                    <a:pt x="250049" y="1021104"/>
                  </a:lnTo>
                  <a:lnTo>
                    <a:pt x="213479" y="994751"/>
                  </a:lnTo>
                  <a:lnTo>
                    <a:pt x="179213" y="965593"/>
                  </a:lnTo>
                  <a:lnTo>
                    <a:pt x="147418" y="933798"/>
                  </a:lnTo>
                  <a:lnTo>
                    <a:pt x="118260" y="899532"/>
                  </a:lnTo>
                  <a:lnTo>
                    <a:pt x="91907" y="862962"/>
                  </a:lnTo>
                  <a:lnTo>
                    <a:pt x="68526" y="824256"/>
                  </a:lnTo>
                  <a:lnTo>
                    <a:pt x="48283" y="783580"/>
                  </a:lnTo>
                  <a:lnTo>
                    <a:pt x="31346" y="741102"/>
                  </a:lnTo>
                  <a:lnTo>
                    <a:pt x="17883" y="696988"/>
                  </a:lnTo>
                  <a:lnTo>
                    <a:pt x="8059" y="651406"/>
                  </a:lnTo>
                  <a:lnTo>
                    <a:pt x="2042" y="604523"/>
                  </a:lnTo>
                  <a:lnTo>
                    <a:pt x="0" y="55650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61703" y="4211275"/>
            <a:ext cx="1238250" cy="1640205"/>
            <a:chOff x="7461703" y="4211275"/>
            <a:chExt cx="1238250" cy="1640205"/>
          </a:xfrm>
        </p:grpSpPr>
        <p:sp>
          <p:nvSpPr>
            <p:cNvPr id="9" name="object 9"/>
            <p:cNvSpPr/>
            <p:nvPr/>
          </p:nvSpPr>
          <p:spPr>
            <a:xfrm>
              <a:off x="7474403" y="4223975"/>
              <a:ext cx="1212850" cy="1614805"/>
            </a:xfrm>
            <a:custGeom>
              <a:avLst/>
              <a:gdLst/>
              <a:ahLst/>
              <a:cxnLst/>
              <a:rect l="l" t="t" r="r" b="b"/>
              <a:pathLst>
                <a:path w="1212850" h="1614804">
                  <a:moveTo>
                    <a:pt x="1212292" y="0"/>
                  </a:moveTo>
                  <a:lnTo>
                    <a:pt x="0" y="0"/>
                  </a:lnTo>
                  <a:lnTo>
                    <a:pt x="0" y="1614502"/>
                  </a:lnTo>
                  <a:lnTo>
                    <a:pt x="927223" y="1614502"/>
                  </a:lnTo>
                  <a:lnTo>
                    <a:pt x="1212292" y="1329432"/>
                  </a:lnTo>
                  <a:lnTo>
                    <a:pt x="121229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01626" y="555340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285069" y="0"/>
                  </a:moveTo>
                  <a:lnTo>
                    <a:pt x="57014" y="57014"/>
                  </a:lnTo>
                  <a:lnTo>
                    <a:pt x="0" y="285070"/>
                  </a:lnTo>
                  <a:lnTo>
                    <a:pt x="285069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4403" y="4223975"/>
              <a:ext cx="1212850" cy="1614805"/>
            </a:xfrm>
            <a:custGeom>
              <a:avLst/>
              <a:gdLst/>
              <a:ahLst/>
              <a:cxnLst/>
              <a:rect l="l" t="t" r="r" b="b"/>
              <a:pathLst>
                <a:path w="1212850" h="1614804">
                  <a:moveTo>
                    <a:pt x="927222" y="1614503"/>
                  </a:moveTo>
                  <a:lnTo>
                    <a:pt x="984237" y="1386447"/>
                  </a:lnTo>
                  <a:lnTo>
                    <a:pt x="1212293" y="1329433"/>
                  </a:lnTo>
                  <a:lnTo>
                    <a:pt x="927222" y="1614503"/>
                  </a:lnTo>
                  <a:lnTo>
                    <a:pt x="0" y="1614503"/>
                  </a:lnTo>
                  <a:lnTo>
                    <a:pt x="0" y="0"/>
                  </a:lnTo>
                  <a:lnTo>
                    <a:pt x="1212293" y="0"/>
                  </a:lnTo>
                  <a:lnTo>
                    <a:pt x="1212293" y="1329433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499210" y="2807972"/>
            <a:ext cx="1162685" cy="1162685"/>
          </a:xfrm>
          <a:custGeom>
            <a:avLst/>
            <a:gdLst/>
            <a:ahLst/>
            <a:cxnLst/>
            <a:rect l="l" t="t" r="r" b="b"/>
            <a:pathLst>
              <a:path w="1162684" h="1162685">
                <a:moveTo>
                  <a:pt x="0" y="581340"/>
                </a:moveTo>
                <a:lnTo>
                  <a:pt x="1927" y="533661"/>
                </a:lnTo>
                <a:lnTo>
                  <a:pt x="7608" y="487043"/>
                </a:lnTo>
                <a:lnTo>
                  <a:pt x="16895" y="441637"/>
                </a:lnTo>
                <a:lnTo>
                  <a:pt x="29637" y="397591"/>
                </a:lnTo>
                <a:lnTo>
                  <a:pt x="45684" y="355056"/>
                </a:lnTo>
                <a:lnTo>
                  <a:pt x="64888" y="314180"/>
                </a:lnTo>
                <a:lnTo>
                  <a:pt x="87098" y="275114"/>
                </a:lnTo>
                <a:lnTo>
                  <a:pt x="112164" y="238008"/>
                </a:lnTo>
                <a:lnTo>
                  <a:pt x="139938" y="203010"/>
                </a:lnTo>
                <a:lnTo>
                  <a:pt x="170270" y="170270"/>
                </a:lnTo>
                <a:lnTo>
                  <a:pt x="203010" y="139938"/>
                </a:lnTo>
                <a:lnTo>
                  <a:pt x="238008" y="112164"/>
                </a:lnTo>
                <a:lnTo>
                  <a:pt x="275114" y="87098"/>
                </a:lnTo>
                <a:lnTo>
                  <a:pt x="314180" y="64888"/>
                </a:lnTo>
                <a:lnTo>
                  <a:pt x="355056" y="45684"/>
                </a:lnTo>
                <a:lnTo>
                  <a:pt x="397591" y="29637"/>
                </a:lnTo>
                <a:lnTo>
                  <a:pt x="441637" y="16895"/>
                </a:lnTo>
                <a:lnTo>
                  <a:pt x="487043" y="7608"/>
                </a:lnTo>
                <a:lnTo>
                  <a:pt x="533661" y="1927"/>
                </a:lnTo>
                <a:lnTo>
                  <a:pt x="581340" y="0"/>
                </a:lnTo>
                <a:lnTo>
                  <a:pt x="629018" y="1927"/>
                </a:lnTo>
                <a:lnTo>
                  <a:pt x="675636" y="7608"/>
                </a:lnTo>
                <a:lnTo>
                  <a:pt x="721042" y="16895"/>
                </a:lnTo>
                <a:lnTo>
                  <a:pt x="765088" y="29637"/>
                </a:lnTo>
                <a:lnTo>
                  <a:pt x="807623" y="45684"/>
                </a:lnTo>
                <a:lnTo>
                  <a:pt x="848499" y="64888"/>
                </a:lnTo>
                <a:lnTo>
                  <a:pt x="887565" y="87098"/>
                </a:lnTo>
                <a:lnTo>
                  <a:pt x="924671" y="112164"/>
                </a:lnTo>
                <a:lnTo>
                  <a:pt x="959669" y="139938"/>
                </a:lnTo>
                <a:lnTo>
                  <a:pt x="992409" y="170270"/>
                </a:lnTo>
                <a:lnTo>
                  <a:pt x="1022741" y="203010"/>
                </a:lnTo>
                <a:lnTo>
                  <a:pt x="1050515" y="238008"/>
                </a:lnTo>
                <a:lnTo>
                  <a:pt x="1075581" y="275114"/>
                </a:lnTo>
                <a:lnTo>
                  <a:pt x="1097791" y="314180"/>
                </a:lnTo>
                <a:lnTo>
                  <a:pt x="1116995" y="355056"/>
                </a:lnTo>
                <a:lnTo>
                  <a:pt x="1133042" y="397591"/>
                </a:lnTo>
                <a:lnTo>
                  <a:pt x="1145784" y="441637"/>
                </a:lnTo>
                <a:lnTo>
                  <a:pt x="1155071" y="487043"/>
                </a:lnTo>
                <a:lnTo>
                  <a:pt x="1160752" y="533661"/>
                </a:lnTo>
                <a:lnTo>
                  <a:pt x="1162680" y="581340"/>
                </a:lnTo>
                <a:lnTo>
                  <a:pt x="1160752" y="629018"/>
                </a:lnTo>
                <a:lnTo>
                  <a:pt x="1155071" y="675636"/>
                </a:lnTo>
                <a:lnTo>
                  <a:pt x="1145784" y="721042"/>
                </a:lnTo>
                <a:lnTo>
                  <a:pt x="1133042" y="765088"/>
                </a:lnTo>
                <a:lnTo>
                  <a:pt x="1116995" y="807623"/>
                </a:lnTo>
                <a:lnTo>
                  <a:pt x="1097791" y="848499"/>
                </a:lnTo>
                <a:lnTo>
                  <a:pt x="1075581" y="887565"/>
                </a:lnTo>
                <a:lnTo>
                  <a:pt x="1050515" y="924671"/>
                </a:lnTo>
                <a:lnTo>
                  <a:pt x="1022741" y="959669"/>
                </a:lnTo>
                <a:lnTo>
                  <a:pt x="992409" y="992409"/>
                </a:lnTo>
                <a:lnTo>
                  <a:pt x="959669" y="1022741"/>
                </a:lnTo>
                <a:lnTo>
                  <a:pt x="924671" y="1050515"/>
                </a:lnTo>
                <a:lnTo>
                  <a:pt x="887565" y="1075581"/>
                </a:lnTo>
                <a:lnTo>
                  <a:pt x="848499" y="1097791"/>
                </a:lnTo>
                <a:lnTo>
                  <a:pt x="807623" y="1116995"/>
                </a:lnTo>
                <a:lnTo>
                  <a:pt x="765088" y="1133042"/>
                </a:lnTo>
                <a:lnTo>
                  <a:pt x="721042" y="1145784"/>
                </a:lnTo>
                <a:lnTo>
                  <a:pt x="675636" y="1155071"/>
                </a:lnTo>
                <a:lnTo>
                  <a:pt x="629018" y="1160752"/>
                </a:lnTo>
                <a:lnTo>
                  <a:pt x="581340" y="1162680"/>
                </a:lnTo>
                <a:lnTo>
                  <a:pt x="533661" y="1160752"/>
                </a:lnTo>
                <a:lnTo>
                  <a:pt x="487043" y="1155071"/>
                </a:lnTo>
                <a:lnTo>
                  <a:pt x="441637" y="1145784"/>
                </a:lnTo>
                <a:lnTo>
                  <a:pt x="397591" y="1133042"/>
                </a:lnTo>
                <a:lnTo>
                  <a:pt x="355056" y="1116995"/>
                </a:lnTo>
                <a:lnTo>
                  <a:pt x="314180" y="1097791"/>
                </a:lnTo>
                <a:lnTo>
                  <a:pt x="275114" y="1075581"/>
                </a:lnTo>
                <a:lnTo>
                  <a:pt x="238008" y="1050515"/>
                </a:lnTo>
                <a:lnTo>
                  <a:pt x="203010" y="1022741"/>
                </a:lnTo>
                <a:lnTo>
                  <a:pt x="170270" y="992409"/>
                </a:lnTo>
                <a:lnTo>
                  <a:pt x="139938" y="959669"/>
                </a:lnTo>
                <a:lnTo>
                  <a:pt x="112164" y="924671"/>
                </a:lnTo>
                <a:lnTo>
                  <a:pt x="87098" y="887565"/>
                </a:lnTo>
                <a:lnTo>
                  <a:pt x="64888" y="848499"/>
                </a:lnTo>
                <a:lnTo>
                  <a:pt x="45684" y="807623"/>
                </a:lnTo>
                <a:lnTo>
                  <a:pt x="29637" y="765088"/>
                </a:lnTo>
                <a:lnTo>
                  <a:pt x="16895" y="721042"/>
                </a:lnTo>
                <a:lnTo>
                  <a:pt x="7608" y="675636"/>
                </a:lnTo>
                <a:lnTo>
                  <a:pt x="1927" y="629018"/>
                </a:lnTo>
                <a:lnTo>
                  <a:pt x="0" y="58134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13C5AF-5447-A187-287F-24D74C204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Runtime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314960" marR="5080" indent="508634" algn="r">
              <a:lnSpc>
                <a:spcPct val="162300"/>
              </a:lnSpc>
              <a:spcBef>
                <a:spcPts val="3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Hide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complexity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Enhance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portability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Host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applications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Low-level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details Administration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Provider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428973" y="1488211"/>
            <a:ext cx="5220970" cy="5220970"/>
            <a:chOff x="6428973" y="1488211"/>
            <a:chExt cx="5220970" cy="5220970"/>
          </a:xfrm>
        </p:grpSpPr>
        <p:sp>
          <p:nvSpPr>
            <p:cNvPr id="6" name="object 6"/>
            <p:cNvSpPr/>
            <p:nvPr/>
          </p:nvSpPr>
          <p:spPr>
            <a:xfrm>
              <a:off x="6441673" y="1500911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70" h="5195570">
                  <a:moveTo>
                    <a:pt x="2597727" y="0"/>
                  </a:moveTo>
                  <a:lnTo>
                    <a:pt x="2549471" y="439"/>
                  </a:lnTo>
                  <a:lnTo>
                    <a:pt x="2501429" y="1751"/>
                  </a:lnTo>
                  <a:lnTo>
                    <a:pt x="2453607" y="3930"/>
                  </a:lnTo>
                  <a:lnTo>
                    <a:pt x="2406014" y="6966"/>
                  </a:lnTo>
                  <a:lnTo>
                    <a:pt x="2358656" y="10854"/>
                  </a:lnTo>
                  <a:lnTo>
                    <a:pt x="2311543" y="15584"/>
                  </a:lnTo>
                  <a:lnTo>
                    <a:pt x="2264681" y="21150"/>
                  </a:lnTo>
                  <a:lnTo>
                    <a:pt x="2218078" y="27543"/>
                  </a:lnTo>
                  <a:lnTo>
                    <a:pt x="2171741" y="34757"/>
                  </a:lnTo>
                  <a:lnTo>
                    <a:pt x="2125678" y="42784"/>
                  </a:lnTo>
                  <a:lnTo>
                    <a:pt x="2079897" y="51616"/>
                  </a:lnTo>
                  <a:lnTo>
                    <a:pt x="2034405" y="61245"/>
                  </a:lnTo>
                  <a:lnTo>
                    <a:pt x="1989210" y="71664"/>
                  </a:lnTo>
                  <a:lnTo>
                    <a:pt x="1944319" y="82866"/>
                  </a:lnTo>
                  <a:lnTo>
                    <a:pt x="1899740" y="94842"/>
                  </a:lnTo>
                  <a:lnTo>
                    <a:pt x="1855481" y="107586"/>
                  </a:lnTo>
                  <a:lnTo>
                    <a:pt x="1811549" y="121089"/>
                  </a:lnTo>
                  <a:lnTo>
                    <a:pt x="1767952" y="135344"/>
                  </a:lnTo>
                  <a:lnTo>
                    <a:pt x="1724697" y="150344"/>
                  </a:lnTo>
                  <a:lnTo>
                    <a:pt x="1681792" y="166080"/>
                  </a:lnTo>
                  <a:lnTo>
                    <a:pt x="1639244" y="182546"/>
                  </a:lnTo>
                  <a:lnTo>
                    <a:pt x="1597062" y="199733"/>
                  </a:lnTo>
                  <a:lnTo>
                    <a:pt x="1555252" y="217634"/>
                  </a:lnTo>
                  <a:lnTo>
                    <a:pt x="1513823" y="236242"/>
                  </a:lnTo>
                  <a:lnTo>
                    <a:pt x="1472781" y="255549"/>
                  </a:lnTo>
                  <a:lnTo>
                    <a:pt x="1432135" y="275547"/>
                  </a:lnTo>
                  <a:lnTo>
                    <a:pt x="1391891" y="296229"/>
                  </a:lnTo>
                  <a:lnTo>
                    <a:pt x="1352059" y="317587"/>
                  </a:lnTo>
                  <a:lnTo>
                    <a:pt x="1312644" y="339613"/>
                  </a:lnTo>
                  <a:lnTo>
                    <a:pt x="1273656" y="362301"/>
                  </a:lnTo>
                  <a:lnTo>
                    <a:pt x="1235100" y="385642"/>
                  </a:lnTo>
                  <a:lnTo>
                    <a:pt x="1196986" y="409628"/>
                  </a:lnTo>
                  <a:lnTo>
                    <a:pt x="1159320" y="434253"/>
                  </a:lnTo>
                  <a:lnTo>
                    <a:pt x="1122111" y="459509"/>
                  </a:lnTo>
                  <a:lnTo>
                    <a:pt x="1085365" y="485387"/>
                  </a:lnTo>
                  <a:lnTo>
                    <a:pt x="1049090" y="511881"/>
                  </a:lnTo>
                  <a:lnTo>
                    <a:pt x="1013294" y="538983"/>
                  </a:lnTo>
                  <a:lnTo>
                    <a:pt x="977985" y="566685"/>
                  </a:lnTo>
                  <a:lnTo>
                    <a:pt x="943170" y="594980"/>
                  </a:lnTo>
                  <a:lnTo>
                    <a:pt x="908856" y="623859"/>
                  </a:lnTo>
                  <a:lnTo>
                    <a:pt x="875052" y="653317"/>
                  </a:lnTo>
                  <a:lnTo>
                    <a:pt x="841764" y="683344"/>
                  </a:lnTo>
                  <a:lnTo>
                    <a:pt x="809001" y="713934"/>
                  </a:lnTo>
                  <a:lnTo>
                    <a:pt x="776770" y="745078"/>
                  </a:lnTo>
                  <a:lnTo>
                    <a:pt x="745078" y="776770"/>
                  </a:lnTo>
                  <a:lnTo>
                    <a:pt x="713934" y="809001"/>
                  </a:lnTo>
                  <a:lnTo>
                    <a:pt x="683344" y="841764"/>
                  </a:lnTo>
                  <a:lnTo>
                    <a:pt x="653317" y="875052"/>
                  </a:lnTo>
                  <a:lnTo>
                    <a:pt x="623860" y="908856"/>
                  </a:lnTo>
                  <a:lnTo>
                    <a:pt x="594980" y="943169"/>
                  </a:lnTo>
                  <a:lnTo>
                    <a:pt x="566685" y="977985"/>
                  </a:lnTo>
                  <a:lnTo>
                    <a:pt x="538983" y="1013294"/>
                  </a:lnTo>
                  <a:lnTo>
                    <a:pt x="511881" y="1049090"/>
                  </a:lnTo>
                  <a:lnTo>
                    <a:pt x="485387" y="1085364"/>
                  </a:lnTo>
                  <a:lnTo>
                    <a:pt x="459509" y="1122110"/>
                  </a:lnTo>
                  <a:lnTo>
                    <a:pt x="434253" y="1159320"/>
                  </a:lnTo>
                  <a:lnTo>
                    <a:pt x="409628" y="1196986"/>
                  </a:lnTo>
                  <a:lnTo>
                    <a:pt x="385642" y="1235100"/>
                  </a:lnTo>
                  <a:lnTo>
                    <a:pt x="362301" y="1273655"/>
                  </a:lnTo>
                  <a:lnTo>
                    <a:pt x="339613" y="1312644"/>
                  </a:lnTo>
                  <a:lnTo>
                    <a:pt x="317587" y="1352058"/>
                  </a:lnTo>
                  <a:lnTo>
                    <a:pt x="296229" y="1391891"/>
                  </a:lnTo>
                  <a:lnTo>
                    <a:pt x="275547" y="1432134"/>
                  </a:lnTo>
                  <a:lnTo>
                    <a:pt x="255549" y="1472780"/>
                  </a:lnTo>
                  <a:lnTo>
                    <a:pt x="236242" y="1513822"/>
                  </a:lnTo>
                  <a:lnTo>
                    <a:pt x="217634" y="1555252"/>
                  </a:lnTo>
                  <a:lnTo>
                    <a:pt x="199733" y="1597061"/>
                  </a:lnTo>
                  <a:lnTo>
                    <a:pt x="182546" y="1639244"/>
                  </a:lnTo>
                  <a:lnTo>
                    <a:pt x="166080" y="1681791"/>
                  </a:lnTo>
                  <a:lnTo>
                    <a:pt x="150344" y="1724696"/>
                  </a:lnTo>
                  <a:lnTo>
                    <a:pt x="135344" y="1767951"/>
                  </a:lnTo>
                  <a:lnTo>
                    <a:pt x="121089" y="1811549"/>
                  </a:lnTo>
                  <a:lnTo>
                    <a:pt x="107586" y="1855481"/>
                  </a:lnTo>
                  <a:lnTo>
                    <a:pt x="94842" y="1899740"/>
                  </a:lnTo>
                  <a:lnTo>
                    <a:pt x="82866" y="1944318"/>
                  </a:lnTo>
                  <a:lnTo>
                    <a:pt x="71664" y="1989209"/>
                  </a:lnTo>
                  <a:lnTo>
                    <a:pt x="61245" y="2034404"/>
                  </a:lnTo>
                  <a:lnTo>
                    <a:pt x="51616" y="2079896"/>
                  </a:lnTo>
                  <a:lnTo>
                    <a:pt x="42784" y="2125677"/>
                  </a:lnTo>
                  <a:lnTo>
                    <a:pt x="34757" y="2171740"/>
                  </a:lnTo>
                  <a:lnTo>
                    <a:pt x="27543" y="2218077"/>
                  </a:lnTo>
                  <a:lnTo>
                    <a:pt x="21150" y="2264680"/>
                  </a:lnTo>
                  <a:lnTo>
                    <a:pt x="15584" y="2311542"/>
                  </a:lnTo>
                  <a:lnTo>
                    <a:pt x="10854" y="2358655"/>
                  </a:lnTo>
                  <a:lnTo>
                    <a:pt x="6966" y="2406012"/>
                  </a:lnTo>
                  <a:lnTo>
                    <a:pt x="3930" y="2453606"/>
                  </a:lnTo>
                  <a:lnTo>
                    <a:pt x="1751" y="2501427"/>
                  </a:lnTo>
                  <a:lnTo>
                    <a:pt x="439" y="2549470"/>
                  </a:lnTo>
                  <a:lnTo>
                    <a:pt x="0" y="2597726"/>
                  </a:lnTo>
                  <a:lnTo>
                    <a:pt x="439" y="2645982"/>
                  </a:lnTo>
                  <a:lnTo>
                    <a:pt x="1751" y="2694025"/>
                  </a:lnTo>
                  <a:lnTo>
                    <a:pt x="3930" y="2741846"/>
                  </a:lnTo>
                  <a:lnTo>
                    <a:pt x="6966" y="2789440"/>
                  </a:lnTo>
                  <a:lnTo>
                    <a:pt x="10854" y="2836797"/>
                  </a:lnTo>
                  <a:lnTo>
                    <a:pt x="15584" y="2883910"/>
                  </a:lnTo>
                  <a:lnTo>
                    <a:pt x="21150" y="2930772"/>
                  </a:lnTo>
                  <a:lnTo>
                    <a:pt x="27543" y="2977376"/>
                  </a:lnTo>
                  <a:lnTo>
                    <a:pt x="34757" y="3023712"/>
                  </a:lnTo>
                  <a:lnTo>
                    <a:pt x="42784" y="3069775"/>
                  </a:lnTo>
                  <a:lnTo>
                    <a:pt x="51616" y="3115556"/>
                  </a:lnTo>
                  <a:lnTo>
                    <a:pt x="61245" y="3161048"/>
                  </a:lnTo>
                  <a:lnTo>
                    <a:pt x="71664" y="3206243"/>
                  </a:lnTo>
                  <a:lnTo>
                    <a:pt x="82866" y="3251134"/>
                  </a:lnTo>
                  <a:lnTo>
                    <a:pt x="94842" y="3295713"/>
                  </a:lnTo>
                  <a:lnTo>
                    <a:pt x="107586" y="3339972"/>
                  </a:lnTo>
                  <a:lnTo>
                    <a:pt x="121089" y="3383904"/>
                  </a:lnTo>
                  <a:lnTo>
                    <a:pt x="135344" y="3427501"/>
                  </a:lnTo>
                  <a:lnTo>
                    <a:pt x="150344" y="3470756"/>
                  </a:lnTo>
                  <a:lnTo>
                    <a:pt x="166080" y="3513661"/>
                  </a:lnTo>
                  <a:lnTo>
                    <a:pt x="182546" y="3556208"/>
                  </a:lnTo>
                  <a:lnTo>
                    <a:pt x="199733" y="3598391"/>
                  </a:lnTo>
                  <a:lnTo>
                    <a:pt x="217634" y="3640201"/>
                  </a:lnTo>
                  <a:lnTo>
                    <a:pt x="236242" y="3681630"/>
                  </a:lnTo>
                  <a:lnTo>
                    <a:pt x="255549" y="3722672"/>
                  </a:lnTo>
                  <a:lnTo>
                    <a:pt x="275547" y="3763318"/>
                  </a:lnTo>
                  <a:lnTo>
                    <a:pt x="296229" y="3803561"/>
                  </a:lnTo>
                  <a:lnTo>
                    <a:pt x="317587" y="3843394"/>
                  </a:lnTo>
                  <a:lnTo>
                    <a:pt x="339613" y="3882808"/>
                  </a:lnTo>
                  <a:lnTo>
                    <a:pt x="362301" y="3921797"/>
                  </a:lnTo>
                  <a:lnTo>
                    <a:pt x="385642" y="3960352"/>
                  </a:lnTo>
                  <a:lnTo>
                    <a:pt x="409628" y="3998466"/>
                  </a:lnTo>
                  <a:lnTo>
                    <a:pt x="434253" y="4036132"/>
                  </a:lnTo>
                  <a:lnTo>
                    <a:pt x="459509" y="4073342"/>
                  </a:lnTo>
                  <a:lnTo>
                    <a:pt x="485387" y="4110088"/>
                  </a:lnTo>
                  <a:lnTo>
                    <a:pt x="511881" y="4146363"/>
                  </a:lnTo>
                  <a:lnTo>
                    <a:pt x="538983" y="4182158"/>
                  </a:lnTo>
                  <a:lnTo>
                    <a:pt x="566685" y="4217468"/>
                  </a:lnTo>
                  <a:lnTo>
                    <a:pt x="594980" y="4252283"/>
                  </a:lnTo>
                  <a:lnTo>
                    <a:pt x="623860" y="4286596"/>
                  </a:lnTo>
                  <a:lnTo>
                    <a:pt x="653317" y="4320401"/>
                  </a:lnTo>
                  <a:lnTo>
                    <a:pt x="683344" y="4353688"/>
                  </a:lnTo>
                  <a:lnTo>
                    <a:pt x="713934" y="4386451"/>
                  </a:lnTo>
                  <a:lnTo>
                    <a:pt x="745078" y="4418683"/>
                  </a:lnTo>
                  <a:lnTo>
                    <a:pt x="776770" y="4450374"/>
                  </a:lnTo>
                  <a:lnTo>
                    <a:pt x="809001" y="4481519"/>
                  </a:lnTo>
                  <a:lnTo>
                    <a:pt x="841764" y="4512108"/>
                  </a:lnTo>
                  <a:lnTo>
                    <a:pt x="875052" y="4542135"/>
                  </a:lnTo>
                  <a:lnTo>
                    <a:pt x="908856" y="4571593"/>
                  </a:lnTo>
                  <a:lnTo>
                    <a:pt x="943170" y="4600473"/>
                  </a:lnTo>
                  <a:lnTo>
                    <a:pt x="977985" y="4628767"/>
                  </a:lnTo>
                  <a:lnTo>
                    <a:pt x="1013294" y="4656470"/>
                  </a:lnTo>
                  <a:lnTo>
                    <a:pt x="1049090" y="4683571"/>
                  </a:lnTo>
                  <a:lnTo>
                    <a:pt x="1085365" y="4710065"/>
                  </a:lnTo>
                  <a:lnTo>
                    <a:pt x="1122111" y="4735944"/>
                  </a:lnTo>
                  <a:lnTo>
                    <a:pt x="1159320" y="4761199"/>
                  </a:lnTo>
                  <a:lnTo>
                    <a:pt x="1196986" y="4785824"/>
                  </a:lnTo>
                  <a:lnTo>
                    <a:pt x="1235100" y="4809811"/>
                  </a:lnTo>
                  <a:lnTo>
                    <a:pt x="1273656" y="4833152"/>
                  </a:lnTo>
                  <a:lnTo>
                    <a:pt x="1312644" y="4855839"/>
                  </a:lnTo>
                  <a:lnTo>
                    <a:pt x="1352059" y="4877866"/>
                  </a:lnTo>
                  <a:lnTo>
                    <a:pt x="1391891" y="4899223"/>
                  </a:lnTo>
                  <a:lnTo>
                    <a:pt x="1432135" y="4919905"/>
                  </a:lnTo>
                  <a:lnTo>
                    <a:pt x="1472781" y="4939903"/>
                  </a:lnTo>
                  <a:lnTo>
                    <a:pt x="1513823" y="4959210"/>
                  </a:lnTo>
                  <a:lnTo>
                    <a:pt x="1555252" y="4977818"/>
                  </a:lnTo>
                  <a:lnTo>
                    <a:pt x="1597062" y="4995719"/>
                  </a:lnTo>
                  <a:lnTo>
                    <a:pt x="1639244" y="5012907"/>
                  </a:lnTo>
                  <a:lnTo>
                    <a:pt x="1681792" y="5029372"/>
                  </a:lnTo>
                  <a:lnTo>
                    <a:pt x="1724697" y="5045109"/>
                  </a:lnTo>
                  <a:lnTo>
                    <a:pt x="1767952" y="5060108"/>
                  </a:lnTo>
                  <a:lnTo>
                    <a:pt x="1811549" y="5074363"/>
                  </a:lnTo>
                  <a:lnTo>
                    <a:pt x="1855481" y="5087867"/>
                  </a:lnTo>
                  <a:lnTo>
                    <a:pt x="1899740" y="5100610"/>
                  </a:lnTo>
                  <a:lnTo>
                    <a:pt x="1944319" y="5112586"/>
                  </a:lnTo>
                  <a:lnTo>
                    <a:pt x="1989210" y="5123788"/>
                  </a:lnTo>
                  <a:lnTo>
                    <a:pt x="2034405" y="5134207"/>
                  </a:lnTo>
                  <a:lnTo>
                    <a:pt x="2079897" y="5143837"/>
                  </a:lnTo>
                  <a:lnTo>
                    <a:pt x="2125678" y="5152668"/>
                  </a:lnTo>
                  <a:lnTo>
                    <a:pt x="2171741" y="5160695"/>
                  </a:lnTo>
                  <a:lnTo>
                    <a:pt x="2218078" y="5167909"/>
                  </a:lnTo>
                  <a:lnTo>
                    <a:pt x="2264681" y="5174303"/>
                  </a:lnTo>
                  <a:lnTo>
                    <a:pt x="2311543" y="5179868"/>
                  </a:lnTo>
                  <a:lnTo>
                    <a:pt x="2358656" y="5184599"/>
                  </a:lnTo>
                  <a:lnTo>
                    <a:pt x="2406014" y="5188486"/>
                  </a:lnTo>
                  <a:lnTo>
                    <a:pt x="2453607" y="5191523"/>
                  </a:lnTo>
                  <a:lnTo>
                    <a:pt x="2501429" y="5193701"/>
                  </a:lnTo>
                  <a:lnTo>
                    <a:pt x="2549471" y="5195014"/>
                  </a:lnTo>
                  <a:lnTo>
                    <a:pt x="2597727" y="5195453"/>
                  </a:lnTo>
                  <a:lnTo>
                    <a:pt x="2645983" y="5195014"/>
                  </a:lnTo>
                  <a:lnTo>
                    <a:pt x="2694026" y="5193701"/>
                  </a:lnTo>
                  <a:lnTo>
                    <a:pt x="2741848" y="5191523"/>
                  </a:lnTo>
                  <a:lnTo>
                    <a:pt x="2789441" y="5188486"/>
                  </a:lnTo>
                  <a:lnTo>
                    <a:pt x="2836798" y="5184599"/>
                  </a:lnTo>
                  <a:lnTo>
                    <a:pt x="2883911" y="5179868"/>
                  </a:lnTo>
                  <a:lnTo>
                    <a:pt x="2930774" y="5174303"/>
                  </a:lnTo>
                  <a:lnTo>
                    <a:pt x="2977377" y="5167909"/>
                  </a:lnTo>
                  <a:lnTo>
                    <a:pt x="3023714" y="5160695"/>
                  </a:lnTo>
                  <a:lnTo>
                    <a:pt x="3069776" y="5152668"/>
                  </a:lnTo>
                  <a:lnTo>
                    <a:pt x="3115557" y="5143837"/>
                  </a:lnTo>
                  <a:lnTo>
                    <a:pt x="3161049" y="5134207"/>
                  </a:lnTo>
                  <a:lnTo>
                    <a:pt x="3206244" y="5123788"/>
                  </a:lnTo>
                  <a:lnTo>
                    <a:pt x="3251135" y="5112586"/>
                  </a:lnTo>
                  <a:lnTo>
                    <a:pt x="3295714" y="5100610"/>
                  </a:lnTo>
                  <a:lnTo>
                    <a:pt x="3339973" y="5087867"/>
                  </a:lnTo>
                  <a:lnTo>
                    <a:pt x="3383905" y="5074363"/>
                  </a:lnTo>
                  <a:lnTo>
                    <a:pt x="3427502" y="5060108"/>
                  </a:lnTo>
                  <a:lnTo>
                    <a:pt x="3470757" y="5045109"/>
                  </a:lnTo>
                  <a:lnTo>
                    <a:pt x="3513662" y="5029372"/>
                  </a:lnTo>
                  <a:lnTo>
                    <a:pt x="3556210" y="5012907"/>
                  </a:lnTo>
                  <a:lnTo>
                    <a:pt x="3598392" y="4995719"/>
                  </a:lnTo>
                  <a:lnTo>
                    <a:pt x="3640202" y="4977818"/>
                  </a:lnTo>
                  <a:lnTo>
                    <a:pt x="3681631" y="4959210"/>
                  </a:lnTo>
                  <a:lnTo>
                    <a:pt x="3722673" y="4939903"/>
                  </a:lnTo>
                  <a:lnTo>
                    <a:pt x="3763319" y="4919905"/>
                  </a:lnTo>
                  <a:lnTo>
                    <a:pt x="3803562" y="4899223"/>
                  </a:lnTo>
                  <a:lnTo>
                    <a:pt x="3843395" y="4877866"/>
                  </a:lnTo>
                  <a:lnTo>
                    <a:pt x="3882809" y="4855839"/>
                  </a:lnTo>
                  <a:lnTo>
                    <a:pt x="3921798" y="4833152"/>
                  </a:lnTo>
                  <a:lnTo>
                    <a:pt x="3960353" y="4809811"/>
                  </a:lnTo>
                  <a:lnTo>
                    <a:pt x="3998468" y="4785824"/>
                  </a:lnTo>
                  <a:lnTo>
                    <a:pt x="4036133" y="4761199"/>
                  </a:lnTo>
                  <a:lnTo>
                    <a:pt x="4073343" y="4735944"/>
                  </a:lnTo>
                  <a:lnTo>
                    <a:pt x="4110089" y="4710065"/>
                  </a:lnTo>
                  <a:lnTo>
                    <a:pt x="4146364" y="4683571"/>
                  </a:lnTo>
                  <a:lnTo>
                    <a:pt x="4182159" y="4656470"/>
                  </a:lnTo>
                  <a:lnTo>
                    <a:pt x="4217469" y="4628767"/>
                  </a:lnTo>
                  <a:lnTo>
                    <a:pt x="4252284" y="4600473"/>
                  </a:lnTo>
                  <a:lnTo>
                    <a:pt x="4286598" y="4571593"/>
                  </a:lnTo>
                  <a:lnTo>
                    <a:pt x="4320402" y="4542135"/>
                  </a:lnTo>
                  <a:lnTo>
                    <a:pt x="4353689" y="4512108"/>
                  </a:lnTo>
                  <a:lnTo>
                    <a:pt x="4386453" y="4481519"/>
                  </a:lnTo>
                  <a:lnTo>
                    <a:pt x="4418684" y="4450374"/>
                  </a:lnTo>
                  <a:lnTo>
                    <a:pt x="4450375" y="4418683"/>
                  </a:lnTo>
                  <a:lnTo>
                    <a:pt x="4481520" y="4386451"/>
                  </a:lnTo>
                  <a:lnTo>
                    <a:pt x="4512109" y="4353688"/>
                  </a:lnTo>
                  <a:lnTo>
                    <a:pt x="4542137" y="4320401"/>
                  </a:lnTo>
                  <a:lnTo>
                    <a:pt x="4571594" y="4286596"/>
                  </a:lnTo>
                  <a:lnTo>
                    <a:pt x="4600474" y="4252283"/>
                  </a:lnTo>
                  <a:lnTo>
                    <a:pt x="4628769" y="4217468"/>
                  </a:lnTo>
                  <a:lnTo>
                    <a:pt x="4656471" y="4182158"/>
                  </a:lnTo>
                  <a:lnTo>
                    <a:pt x="4683572" y="4146363"/>
                  </a:lnTo>
                  <a:lnTo>
                    <a:pt x="4710066" y="4110088"/>
                  </a:lnTo>
                  <a:lnTo>
                    <a:pt x="4735945" y="4073342"/>
                  </a:lnTo>
                  <a:lnTo>
                    <a:pt x="4761200" y="4036132"/>
                  </a:lnTo>
                  <a:lnTo>
                    <a:pt x="4785825" y="3998466"/>
                  </a:lnTo>
                  <a:lnTo>
                    <a:pt x="4809812" y="3960352"/>
                  </a:lnTo>
                  <a:lnTo>
                    <a:pt x="4833153" y="3921797"/>
                  </a:lnTo>
                  <a:lnTo>
                    <a:pt x="4855840" y="3882808"/>
                  </a:lnTo>
                  <a:lnTo>
                    <a:pt x="4877867" y="3843394"/>
                  </a:lnTo>
                  <a:lnTo>
                    <a:pt x="4899225" y="3803561"/>
                  </a:lnTo>
                  <a:lnTo>
                    <a:pt x="4919906" y="3763318"/>
                  </a:lnTo>
                  <a:lnTo>
                    <a:pt x="4939904" y="3722672"/>
                  </a:lnTo>
                  <a:lnTo>
                    <a:pt x="4959211" y="3681630"/>
                  </a:lnTo>
                  <a:lnTo>
                    <a:pt x="4977819" y="3640201"/>
                  </a:lnTo>
                  <a:lnTo>
                    <a:pt x="4995720" y="3598391"/>
                  </a:lnTo>
                  <a:lnTo>
                    <a:pt x="5012908" y="3556208"/>
                  </a:lnTo>
                  <a:lnTo>
                    <a:pt x="5029373" y="3513661"/>
                  </a:lnTo>
                  <a:lnTo>
                    <a:pt x="5045110" y="3470756"/>
                  </a:lnTo>
                  <a:lnTo>
                    <a:pt x="5060109" y="3427501"/>
                  </a:lnTo>
                  <a:lnTo>
                    <a:pt x="5074364" y="3383904"/>
                  </a:lnTo>
                  <a:lnTo>
                    <a:pt x="5087868" y="3339972"/>
                  </a:lnTo>
                  <a:lnTo>
                    <a:pt x="5100611" y="3295713"/>
                  </a:lnTo>
                  <a:lnTo>
                    <a:pt x="5112587" y="3251134"/>
                  </a:lnTo>
                  <a:lnTo>
                    <a:pt x="5123789" y="3206243"/>
                  </a:lnTo>
                  <a:lnTo>
                    <a:pt x="5134208" y="3161048"/>
                  </a:lnTo>
                  <a:lnTo>
                    <a:pt x="5143838" y="3115556"/>
                  </a:lnTo>
                  <a:lnTo>
                    <a:pt x="5152669" y="3069775"/>
                  </a:lnTo>
                  <a:lnTo>
                    <a:pt x="5160696" y="3023712"/>
                  </a:lnTo>
                  <a:lnTo>
                    <a:pt x="5167910" y="2977376"/>
                  </a:lnTo>
                  <a:lnTo>
                    <a:pt x="5174304" y="2930772"/>
                  </a:lnTo>
                  <a:lnTo>
                    <a:pt x="5179869" y="2883910"/>
                  </a:lnTo>
                  <a:lnTo>
                    <a:pt x="5184600" y="2836797"/>
                  </a:lnTo>
                  <a:lnTo>
                    <a:pt x="5188487" y="2789440"/>
                  </a:lnTo>
                  <a:lnTo>
                    <a:pt x="5191524" y="2741846"/>
                  </a:lnTo>
                  <a:lnTo>
                    <a:pt x="5193702" y="2694025"/>
                  </a:lnTo>
                  <a:lnTo>
                    <a:pt x="5195015" y="2645982"/>
                  </a:lnTo>
                  <a:lnTo>
                    <a:pt x="5195454" y="2597726"/>
                  </a:lnTo>
                  <a:lnTo>
                    <a:pt x="5195015" y="2549470"/>
                  </a:lnTo>
                  <a:lnTo>
                    <a:pt x="5193702" y="2501427"/>
                  </a:lnTo>
                  <a:lnTo>
                    <a:pt x="5191524" y="2453606"/>
                  </a:lnTo>
                  <a:lnTo>
                    <a:pt x="5188487" y="2406012"/>
                  </a:lnTo>
                  <a:lnTo>
                    <a:pt x="5184600" y="2358655"/>
                  </a:lnTo>
                  <a:lnTo>
                    <a:pt x="5179869" y="2311542"/>
                  </a:lnTo>
                  <a:lnTo>
                    <a:pt x="5174304" y="2264680"/>
                  </a:lnTo>
                  <a:lnTo>
                    <a:pt x="5167910" y="2218077"/>
                  </a:lnTo>
                  <a:lnTo>
                    <a:pt x="5160696" y="2171740"/>
                  </a:lnTo>
                  <a:lnTo>
                    <a:pt x="5152669" y="2125677"/>
                  </a:lnTo>
                  <a:lnTo>
                    <a:pt x="5143838" y="2079896"/>
                  </a:lnTo>
                  <a:lnTo>
                    <a:pt x="5134208" y="2034404"/>
                  </a:lnTo>
                  <a:lnTo>
                    <a:pt x="5123789" y="1989209"/>
                  </a:lnTo>
                  <a:lnTo>
                    <a:pt x="5112587" y="1944318"/>
                  </a:lnTo>
                  <a:lnTo>
                    <a:pt x="5100611" y="1899740"/>
                  </a:lnTo>
                  <a:lnTo>
                    <a:pt x="5087868" y="1855481"/>
                  </a:lnTo>
                  <a:lnTo>
                    <a:pt x="5074364" y="1811549"/>
                  </a:lnTo>
                  <a:lnTo>
                    <a:pt x="5060109" y="1767951"/>
                  </a:lnTo>
                  <a:lnTo>
                    <a:pt x="5045110" y="1724696"/>
                  </a:lnTo>
                  <a:lnTo>
                    <a:pt x="5029373" y="1681791"/>
                  </a:lnTo>
                  <a:lnTo>
                    <a:pt x="5012908" y="1639244"/>
                  </a:lnTo>
                  <a:lnTo>
                    <a:pt x="4995720" y="1597061"/>
                  </a:lnTo>
                  <a:lnTo>
                    <a:pt x="4977819" y="1555252"/>
                  </a:lnTo>
                  <a:lnTo>
                    <a:pt x="4959211" y="1513822"/>
                  </a:lnTo>
                  <a:lnTo>
                    <a:pt x="4939904" y="1472780"/>
                  </a:lnTo>
                  <a:lnTo>
                    <a:pt x="4919906" y="1432134"/>
                  </a:lnTo>
                  <a:lnTo>
                    <a:pt x="4899225" y="1391891"/>
                  </a:lnTo>
                  <a:lnTo>
                    <a:pt x="4877867" y="1352058"/>
                  </a:lnTo>
                  <a:lnTo>
                    <a:pt x="4855840" y="1312644"/>
                  </a:lnTo>
                  <a:lnTo>
                    <a:pt x="4833153" y="1273655"/>
                  </a:lnTo>
                  <a:lnTo>
                    <a:pt x="4809812" y="1235100"/>
                  </a:lnTo>
                  <a:lnTo>
                    <a:pt x="4785825" y="1196986"/>
                  </a:lnTo>
                  <a:lnTo>
                    <a:pt x="4761200" y="1159320"/>
                  </a:lnTo>
                  <a:lnTo>
                    <a:pt x="4735945" y="1122110"/>
                  </a:lnTo>
                  <a:lnTo>
                    <a:pt x="4710066" y="1085364"/>
                  </a:lnTo>
                  <a:lnTo>
                    <a:pt x="4683572" y="1049090"/>
                  </a:lnTo>
                  <a:lnTo>
                    <a:pt x="4656471" y="1013294"/>
                  </a:lnTo>
                  <a:lnTo>
                    <a:pt x="4628769" y="977985"/>
                  </a:lnTo>
                  <a:lnTo>
                    <a:pt x="4600474" y="943169"/>
                  </a:lnTo>
                  <a:lnTo>
                    <a:pt x="4571594" y="908856"/>
                  </a:lnTo>
                  <a:lnTo>
                    <a:pt x="4542137" y="875052"/>
                  </a:lnTo>
                  <a:lnTo>
                    <a:pt x="4512109" y="841764"/>
                  </a:lnTo>
                  <a:lnTo>
                    <a:pt x="4481520" y="809001"/>
                  </a:lnTo>
                  <a:lnTo>
                    <a:pt x="4450375" y="776770"/>
                  </a:lnTo>
                  <a:lnTo>
                    <a:pt x="4418684" y="745078"/>
                  </a:lnTo>
                  <a:lnTo>
                    <a:pt x="4386453" y="713934"/>
                  </a:lnTo>
                  <a:lnTo>
                    <a:pt x="4353689" y="683344"/>
                  </a:lnTo>
                  <a:lnTo>
                    <a:pt x="4320402" y="653317"/>
                  </a:lnTo>
                  <a:lnTo>
                    <a:pt x="4286598" y="623859"/>
                  </a:lnTo>
                  <a:lnTo>
                    <a:pt x="4252284" y="594980"/>
                  </a:lnTo>
                  <a:lnTo>
                    <a:pt x="4217469" y="566685"/>
                  </a:lnTo>
                  <a:lnTo>
                    <a:pt x="4182159" y="538983"/>
                  </a:lnTo>
                  <a:lnTo>
                    <a:pt x="4146364" y="511881"/>
                  </a:lnTo>
                  <a:lnTo>
                    <a:pt x="4110089" y="485387"/>
                  </a:lnTo>
                  <a:lnTo>
                    <a:pt x="4073343" y="459509"/>
                  </a:lnTo>
                  <a:lnTo>
                    <a:pt x="4036133" y="434253"/>
                  </a:lnTo>
                  <a:lnTo>
                    <a:pt x="3998468" y="409628"/>
                  </a:lnTo>
                  <a:lnTo>
                    <a:pt x="3960353" y="385642"/>
                  </a:lnTo>
                  <a:lnTo>
                    <a:pt x="3921798" y="362301"/>
                  </a:lnTo>
                  <a:lnTo>
                    <a:pt x="3882809" y="339613"/>
                  </a:lnTo>
                  <a:lnTo>
                    <a:pt x="3843395" y="317587"/>
                  </a:lnTo>
                  <a:lnTo>
                    <a:pt x="3803562" y="296229"/>
                  </a:lnTo>
                  <a:lnTo>
                    <a:pt x="3763319" y="275547"/>
                  </a:lnTo>
                  <a:lnTo>
                    <a:pt x="3722673" y="255549"/>
                  </a:lnTo>
                  <a:lnTo>
                    <a:pt x="3681631" y="236242"/>
                  </a:lnTo>
                  <a:lnTo>
                    <a:pt x="3640202" y="217634"/>
                  </a:lnTo>
                  <a:lnTo>
                    <a:pt x="3598392" y="199733"/>
                  </a:lnTo>
                  <a:lnTo>
                    <a:pt x="3556210" y="182546"/>
                  </a:lnTo>
                  <a:lnTo>
                    <a:pt x="3513662" y="166080"/>
                  </a:lnTo>
                  <a:lnTo>
                    <a:pt x="3470757" y="150344"/>
                  </a:lnTo>
                  <a:lnTo>
                    <a:pt x="3427502" y="135344"/>
                  </a:lnTo>
                  <a:lnTo>
                    <a:pt x="3383905" y="121089"/>
                  </a:lnTo>
                  <a:lnTo>
                    <a:pt x="3339973" y="107586"/>
                  </a:lnTo>
                  <a:lnTo>
                    <a:pt x="3295714" y="94842"/>
                  </a:lnTo>
                  <a:lnTo>
                    <a:pt x="3251135" y="82866"/>
                  </a:lnTo>
                  <a:lnTo>
                    <a:pt x="3206244" y="71664"/>
                  </a:lnTo>
                  <a:lnTo>
                    <a:pt x="3161049" y="61245"/>
                  </a:lnTo>
                  <a:lnTo>
                    <a:pt x="3115557" y="51616"/>
                  </a:lnTo>
                  <a:lnTo>
                    <a:pt x="3069776" y="42784"/>
                  </a:lnTo>
                  <a:lnTo>
                    <a:pt x="3023714" y="34757"/>
                  </a:lnTo>
                  <a:lnTo>
                    <a:pt x="2977377" y="27543"/>
                  </a:lnTo>
                  <a:lnTo>
                    <a:pt x="2930774" y="21150"/>
                  </a:lnTo>
                  <a:lnTo>
                    <a:pt x="2883911" y="15584"/>
                  </a:lnTo>
                  <a:lnTo>
                    <a:pt x="2836798" y="10854"/>
                  </a:lnTo>
                  <a:lnTo>
                    <a:pt x="2789441" y="6966"/>
                  </a:lnTo>
                  <a:lnTo>
                    <a:pt x="2741848" y="3930"/>
                  </a:lnTo>
                  <a:lnTo>
                    <a:pt x="2694026" y="1751"/>
                  </a:lnTo>
                  <a:lnTo>
                    <a:pt x="2645983" y="439"/>
                  </a:lnTo>
                  <a:lnTo>
                    <a:pt x="259772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1673" y="1500911"/>
              <a:ext cx="5195570" cy="5195570"/>
            </a:xfrm>
            <a:custGeom>
              <a:avLst/>
              <a:gdLst/>
              <a:ahLst/>
              <a:cxnLst/>
              <a:rect l="l" t="t" r="r" b="b"/>
              <a:pathLst>
                <a:path w="5195570" h="5195570">
                  <a:moveTo>
                    <a:pt x="0" y="2597727"/>
                  </a:moveTo>
                  <a:lnTo>
                    <a:pt x="439" y="2549471"/>
                  </a:lnTo>
                  <a:lnTo>
                    <a:pt x="1751" y="2501428"/>
                  </a:lnTo>
                  <a:lnTo>
                    <a:pt x="3930" y="2453606"/>
                  </a:lnTo>
                  <a:lnTo>
                    <a:pt x="6966" y="2406013"/>
                  </a:lnTo>
                  <a:lnTo>
                    <a:pt x="10854" y="2358656"/>
                  </a:lnTo>
                  <a:lnTo>
                    <a:pt x="15584" y="2311542"/>
                  </a:lnTo>
                  <a:lnTo>
                    <a:pt x="21150" y="2264680"/>
                  </a:lnTo>
                  <a:lnTo>
                    <a:pt x="27543" y="2218077"/>
                  </a:lnTo>
                  <a:lnTo>
                    <a:pt x="34757" y="2171740"/>
                  </a:lnTo>
                  <a:lnTo>
                    <a:pt x="42784" y="2125678"/>
                  </a:lnTo>
                  <a:lnTo>
                    <a:pt x="51616" y="2079896"/>
                  </a:lnTo>
                  <a:lnTo>
                    <a:pt x="61245" y="2034404"/>
                  </a:lnTo>
                  <a:lnTo>
                    <a:pt x="71664" y="1989209"/>
                  </a:lnTo>
                  <a:lnTo>
                    <a:pt x="82866" y="1944319"/>
                  </a:lnTo>
                  <a:lnTo>
                    <a:pt x="94842" y="1899740"/>
                  </a:lnTo>
                  <a:lnTo>
                    <a:pt x="107586" y="1855481"/>
                  </a:lnTo>
                  <a:lnTo>
                    <a:pt x="121089" y="1811549"/>
                  </a:lnTo>
                  <a:lnTo>
                    <a:pt x="135344" y="1767952"/>
                  </a:lnTo>
                  <a:lnTo>
                    <a:pt x="150344" y="1724697"/>
                  </a:lnTo>
                  <a:lnTo>
                    <a:pt x="166080" y="1681792"/>
                  </a:lnTo>
                  <a:lnTo>
                    <a:pt x="182546" y="1639244"/>
                  </a:lnTo>
                  <a:lnTo>
                    <a:pt x="199733" y="1597062"/>
                  </a:lnTo>
                  <a:lnTo>
                    <a:pt x="217634" y="1555252"/>
                  </a:lnTo>
                  <a:lnTo>
                    <a:pt x="236242" y="1513822"/>
                  </a:lnTo>
                  <a:lnTo>
                    <a:pt x="255549" y="1472781"/>
                  </a:lnTo>
                  <a:lnTo>
                    <a:pt x="275547" y="1432134"/>
                  </a:lnTo>
                  <a:lnTo>
                    <a:pt x="296229" y="1391891"/>
                  </a:lnTo>
                  <a:lnTo>
                    <a:pt x="317587" y="1352059"/>
                  </a:lnTo>
                  <a:lnTo>
                    <a:pt x="339613" y="1312644"/>
                  </a:lnTo>
                  <a:lnTo>
                    <a:pt x="362301" y="1273656"/>
                  </a:lnTo>
                  <a:lnTo>
                    <a:pt x="385642" y="1235100"/>
                  </a:lnTo>
                  <a:lnTo>
                    <a:pt x="409628" y="1196986"/>
                  </a:lnTo>
                  <a:lnTo>
                    <a:pt x="434253" y="1159320"/>
                  </a:lnTo>
                  <a:lnTo>
                    <a:pt x="459509" y="1122110"/>
                  </a:lnTo>
                  <a:lnTo>
                    <a:pt x="485387" y="1085365"/>
                  </a:lnTo>
                  <a:lnTo>
                    <a:pt x="511881" y="1049090"/>
                  </a:lnTo>
                  <a:lnTo>
                    <a:pt x="538983" y="1013294"/>
                  </a:lnTo>
                  <a:lnTo>
                    <a:pt x="566685" y="977985"/>
                  </a:lnTo>
                  <a:lnTo>
                    <a:pt x="594980" y="943170"/>
                  </a:lnTo>
                  <a:lnTo>
                    <a:pt x="623860" y="908856"/>
                  </a:lnTo>
                  <a:lnTo>
                    <a:pt x="653317" y="875052"/>
                  </a:lnTo>
                  <a:lnTo>
                    <a:pt x="683344" y="841764"/>
                  </a:lnTo>
                  <a:lnTo>
                    <a:pt x="713934" y="809001"/>
                  </a:lnTo>
                  <a:lnTo>
                    <a:pt x="745078" y="776770"/>
                  </a:lnTo>
                  <a:lnTo>
                    <a:pt x="776770" y="745078"/>
                  </a:lnTo>
                  <a:lnTo>
                    <a:pt x="809001" y="713934"/>
                  </a:lnTo>
                  <a:lnTo>
                    <a:pt x="841764" y="683344"/>
                  </a:lnTo>
                  <a:lnTo>
                    <a:pt x="875052" y="653317"/>
                  </a:lnTo>
                  <a:lnTo>
                    <a:pt x="908856" y="623860"/>
                  </a:lnTo>
                  <a:lnTo>
                    <a:pt x="943170" y="594980"/>
                  </a:lnTo>
                  <a:lnTo>
                    <a:pt x="977985" y="566685"/>
                  </a:lnTo>
                  <a:lnTo>
                    <a:pt x="1013294" y="538983"/>
                  </a:lnTo>
                  <a:lnTo>
                    <a:pt x="1049090" y="511881"/>
                  </a:lnTo>
                  <a:lnTo>
                    <a:pt x="1085365" y="485387"/>
                  </a:lnTo>
                  <a:lnTo>
                    <a:pt x="1122110" y="459509"/>
                  </a:lnTo>
                  <a:lnTo>
                    <a:pt x="1159320" y="434253"/>
                  </a:lnTo>
                  <a:lnTo>
                    <a:pt x="1196986" y="409628"/>
                  </a:lnTo>
                  <a:lnTo>
                    <a:pt x="1235100" y="385642"/>
                  </a:lnTo>
                  <a:lnTo>
                    <a:pt x="1273656" y="362301"/>
                  </a:lnTo>
                  <a:lnTo>
                    <a:pt x="1312644" y="339613"/>
                  </a:lnTo>
                  <a:lnTo>
                    <a:pt x="1352059" y="317587"/>
                  </a:lnTo>
                  <a:lnTo>
                    <a:pt x="1391891" y="296229"/>
                  </a:lnTo>
                  <a:lnTo>
                    <a:pt x="1432134" y="275547"/>
                  </a:lnTo>
                  <a:lnTo>
                    <a:pt x="1472781" y="255549"/>
                  </a:lnTo>
                  <a:lnTo>
                    <a:pt x="1513822" y="236242"/>
                  </a:lnTo>
                  <a:lnTo>
                    <a:pt x="1555252" y="217634"/>
                  </a:lnTo>
                  <a:lnTo>
                    <a:pt x="1597062" y="199733"/>
                  </a:lnTo>
                  <a:lnTo>
                    <a:pt x="1639244" y="182546"/>
                  </a:lnTo>
                  <a:lnTo>
                    <a:pt x="1681792" y="166080"/>
                  </a:lnTo>
                  <a:lnTo>
                    <a:pt x="1724697" y="150344"/>
                  </a:lnTo>
                  <a:lnTo>
                    <a:pt x="1767952" y="135344"/>
                  </a:lnTo>
                  <a:lnTo>
                    <a:pt x="1811549" y="121089"/>
                  </a:lnTo>
                  <a:lnTo>
                    <a:pt x="1855481" y="107586"/>
                  </a:lnTo>
                  <a:lnTo>
                    <a:pt x="1899740" y="94842"/>
                  </a:lnTo>
                  <a:lnTo>
                    <a:pt x="1944319" y="82866"/>
                  </a:lnTo>
                  <a:lnTo>
                    <a:pt x="1989209" y="71664"/>
                  </a:lnTo>
                  <a:lnTo>
                    <a:pt x="2034404" y="61245"/>
                  </a:lnTo>
                  <a:lnTo>
                    <a:pt x="2079896" y="51616"/>
                  </a:lnTo>
                  <a:lnTo>
                    <a:pt x="2125678" y="42784"/>
                  </a:lnTo>
                  <a:lnTo>
                    <a:pt x="2171740" y="34757"/>
                  </a:lnTo>
                  <a:lnTo>
                    <a:pt x="2218077" y="27543"/>
                  </a:lnTo>
                  <a:lnTo>
                    <a:pt x="2264680" y="21150"/>
                  </a:lnTo>
                  <a:lnTo>
                    <a:pt x="2311542" y="15584"/>
                  </a:lnTo>
                  <a:lnTo>
                    <a:pt x="2358656" y="10854"/>
                  </a:lnTo>
                  <a:lnTo>
                    <a:pt x="2406013" y="6966"/>
                  </a:lnTo>
                  <a:lnTo>
                    <a:pt x="2453606" y="3930"/>
                  </a:lnTo>
                  <a:lnTo>
                    <a:pt x="2501428" y="1751"/>
                  </a:lnTo>
                  <a:lnTo>
                    <a:pt x="2549471" y="439"/>
                  </a:lnTo>
                  <a:lnTo>
                    <a:pt x="2597727" y="0"/>
                  </a:lnTo>
                  <a:lnTo>
                    <a:pt x="2645983" y="439"/>
                  </a:lnTo>
                  <a:lnTo>
                    <a:pt x="2694025" y="1751"/>
                  </a:lnTo>
                  <a:lnTo>
                    <a:pt x="2741847" y="3930"/>
                  </a:lnTo>
                  <a:lnTo>
                    <a:pt x="2789440" y="6966"/>
                  </a:lnTo>
                  <a:lnTo>
                    <a:pt x="2836797" y="10854"/>
                  </a:lnTo>
                  <a:lnTo>
                    <a:pt x="2883911" y="15584"/>
                  </a:lnTo>
                  <a:lnTo>
                    <a:pt x="2930773" y="21150"/>
                  </a:lnTo>
                  <a:lnTo>
                    <a:pt x="2977376" y="27543"/>
                  </a:lnTo>
                  <a:lnTo>
                    <a:pt x="3023713" y="34757"/>
                  </a:lnTo>
                  <a:lnTo>
                    <a:pt x="3069776" y="42784"/>
                  </a:lnTo>
                  <a:lnTo>
                    <a:pt x="3115557" y="51616"/>
                  </a:lnTo>
                  <a:lnTo>
                    <a:pt x="3161049" y="61245"/>
                  </a:lnTo>
                  <a:lnTo>
                    <a:pt x="3206244" y="71664"/>
                  </a:lnTo>
                  <a:lnTo>
                    <a:pt x="3251134" y="82866"/>
                  </a:lnTo>
                  <a:lnTo>
                    <a:pt x="3295713" y="94842"/>
                  </a:lnTo>
                  <a:lnTo>
                    <a:pt x="3339972" y="107586"/>
                  </a:lnTo>
                  <a:lnTo>
                    <a:pt x="3383904" y="121089"/>
                  </a:lnTo>
                  <a:lnTo>
                    <a:pt x="3427502" y="135344"/>
                  </a:lnTo>
                  <a:lnTo>
                    <a:pt x="3470756" y="150344"/>
                  </a:lnTo>
                  <a:lnTo>
                    <a:pt x="3513661" y="166080"/>
                  </a:lnTo>
                  <a:lnTo>
                    <a:pt x="3556209" y="182546"/>
                  </a:lnTo>
                  <a:lnTo>
                    <a:pt x="3598391" y="199733"/>
                  </a:lnTo>
                  <a:lnTo>
                    <a:pt x="3640201" y="217634"/>
                  </a:lnTo>
                  <a:lnTo>
                    <a:pt x="3681631" y="236242"/>
                  </a:lnTo>
                  <a:lnTo>
                    <a:pt x="3722672" y="255549"/>
                  </a:lnTo>
                  <a:lnTo>
                    <a:pt x="3763319" y="275547"/>
                  </a:lnTo>
                  <a:lnTo>
                    <a:pt x="3803562" y="296229"/>
                  </a:lnTo>
                  <a:lnTo>
                    <a:pt x="3843394" y="317587"/>
                  </a:lnTo>
                  <a:lnTo>
                    <a:pt x="3882809" y="339613"/>
                  </a:lnTo>
                  <a:lnTo>
                    <a:pt x="3921798" y="362301"/>
                  </a:lnTo>
                  <a:lnTo>
                    <a:pt x="3960353" y="385642"/>
                  </a:lnTo>
                  <a:lnTo>
                    <a:pt x="3998467" y="409628"/>
                  </a:lnTo>
                  <a:lnTo>
                    <a:pt x="4036133" y="434253"/>
                  </a:lnTo>
                  <a:lnTo>
                    <a:pt x="4073343" y="459509"/>
                  </a:lnTo>
                  <a:lnTo>
                    <a:pt x="4110089" y="485387"/>
                  </a:lnTo>
                  <a:lnTo>
                    <a:pt x="4146363" y="511881"/>
                  </a:lnTo>
                  <a:lnTo>
                    <a:pt x="4182159" y="538983"/>
                  </a:lnTo>
                  <a:lnTo>
                    <a:pt x="4217468" y="566685"/>
                  </a:lnTo>
                  <a:lnTo>
                    <a:pt x="4252283" y="594980"/>
                  </a:lnTo>
                  <a:lnTo>
                    <a:pt x="4286597" y="623860"/>
                  </a:lnTo>
                  <a:lnTo>
                    <a:pt x="4320401" y="653317"/>
                  </a:lnTo>
                  <a:lnTo>
                    <a:pt x="4353689" y="683344"/>
                  </a:lnTo>
                  <a:lnTo>
                    <a:pt x="4386452" y="713934"/>
                  </a:lnTo>
                  <a:lnTo>
                    <a:pt x="4418683" y="745078"/>
                  </a:lnTo>
                  <a:lnTo>
                    <a:pt x="4450375" y="776770"/>
                  </a:lnTo>
                  <a:lnTo>
                    <a:pt x="4481519" y="809001"/>
                  </a:lnTo>
                  <a:lnTo>
                    <a:pt x="4512109" y="841764"/>
                  </a:lnTo>
                  <a:lnTo>
                    <a:pt x="4542136" y="875052"/>
                  </a:lnTo>
                  <a:lnTo>
                    <a:pt x="4571594" y="908856"/>
                  </a:lnTo>
                  <a:lnTo>
                    <a:pt x="4600473" y="943170"/>
                  </a:lnTo>
                  <a:lnTo>
                    <a:pt x="4628768" y="977985"/>
                  </a:lnTo>
                  <a:lnTo>
                    <a:pt x="4656470" y="1013294"/>
                  </a:lnTo>
                  <a:lnTo>
                    <a:pt x="4683572" y="1049090"/>
                  </a:lnTo>
                  <a:lnTo>
                    <a:pt x="4710066" y="1085365"/>
                  </a:lnTo>
                  <a:lnTo>
                    <a:pt x="4735944" y="1122110"/>
                  </a:lnTo>
                  <a:lnTo>
                    <a:pt x="4761200" y="1159320"/>
                  </a:lnTo>
                  <a:lnTo>
                    <a:pt x="4785825" y="1196986"/>
                  </a:lnTo>
                  <a:lnTo>
                    <a:pt x="4809811" y="1235100"/>
                  </a:lnTo>
                  <a:lnTo>
                    <a:pt x="4833152" y="1273656"/>
                  </a:lnTo>
                  <a:lnTo>
                    <a:pt x="4855840" y="1312644"/>
                  </a:lnTo>
                  <a:lnTo>
                    <a:pt x="4877866" y="1352059"/>
                  </a:lnTo>
                  <a:lnTo>
                    <a:pt x="4899224" y="1391891"/>
                  </a:lnTo>
                  <a:lnTo>
                    <a:pt x="4919906" y="1432134"/>
                  </a:lnTo>
                  <a:lnTo>
                    <a:pt x="4939904" y="1472781"/>
                  </a:lnTo>
                  <a:lnTo>
                    <a:pt x="4959211" y="1513822"/>
                  </a:lnTo>
                  <a:lnTo>
                    <a:pt x="4977819" y="1555252"/>
                  </a:lnTo>
                  <a:lnTo>
                    <a:pt x="4995720" y="1597062"/>
                  </a:lnTo>
                  <a:lnTo>
                    <a:pt x="5012907" y="1639244"/>
                  </a:lnTo>
                  <a:lnTo>
                    <a:pt x="5029373" y="1681792"/>
                  </a:lnTo>
                  <a:lnTo>
                    <a:pt x="5045109" y="1724697"/>
                  </a:lnTo>
                  <a:lnTo>
                    <a:pt x="5060109" y="1767952"/>
                  </a:lnTo>
                  <a:lnTo>
                    <a:pt x="5074364" y="1811549"/>
                  </a:lnTo>
                  <a:lnTo>
                    <a:pt x="5087867" y="1855481"/>
                  </a:lnTo>
                  <a:lnTo>
                    <a:pt x="5100611" y="1899740"/>
                  </a:lnTo>
                  <a:lnTo>
                    <a:pt x="5112587" y="1944319"/>
                  </a:lnTo>
                  <a:lnTo>
                    <a:pt x="5123789" y="1989209"/>
                  </a:lnTo>
                  <a:lnTo>
                    <a:pt x="5134208" y="2034404"/>
                  </a:lnTo>
                  <a:lnTo>
                    <a:pt x="5143837" y="2079896"/>
                  </a:lnTo>
                  <a:lnTo>
                    <a:pt x="5152669" y="2125678"/>
                  </a:lnTo>
                  <a:lnTo>
                    <a:pt x="5160696" y="2171740"/>
                  </a:lnTo>
                  <a:lnTo>
                    <a:pt x="5167910" y="2218077"/>
                  </a:lnTo>
                  <a:lnTo>
                    <a:pt x="5174303" y="2264680"/>
                  </a:lnTo>
                  <a:lnTo>
                    <a:pt x="5179869" y="2311542"/>
                  </a:lnTo>
                  <a:lnTo>
                    <a:pt x="5184599" y="2358656"/>
                  </a:lnTo>
                  <a:lnTo>
                    <a:pt x="5188487" y="2406013"/>
                  </a:lnTo>
                  <a:lnTo>
                    <a:pt x="5191523" y="2453606"/>
                  </a:lnTo>
                  <a:lnTo>
                    <a:pt x="5193702" y="2501428"/>
                  </a:lnTo>
                  <a:lnTo>
                    <a:pt x="5195014" y="2549471"/>
                  </a:lnTo>
                  <a:lnTo>
                    <a:pt x="5195454" y="2597727"/>
                  </a:lnTo>
                  <a:lnTo>
                    <a:pt x="5195014" y="2645983"/>
                  </a:lnTo>
                  <a:lnTo>
                    <a:pt x="5193702" y="2694025"/>
                  </a:lnTo>
                  <a:lnTo>
                    <a:pt x="5191523" y="2741847"/>
                  </a:lnTo>
                  <a:lnTo>
                    <a:pt x="5188487" y="2789440"/>
                  </a:lnTo>
                  <a:lnTo>
                    <a:pt x="5184599" y="2836797"/>
                  </a:lnTo>
                  <a:lnTo>
                    <a:pt x="5179869" y="2883911"/>
                  </a:lnTo>
                  <a:lnTo>
                    <a:pt x="5174303" y="2930773"/>
                  </a:lnTo>
                  <a:lnTo>
                    <a:pt x="5167910" y="2977376"/>
                  </a:lnTo>
                  <a:lnTo>
                    <a:pt x="5160696" y="3023713"/>
                  </a:lnTo>
                  <a:lnTo>
                    <a:pt x="5152669" y="3069776"/>
                  </a:lnTo>
                  <a:lnTo>
                    <a:pt x="5143837" y="3115557"/>
                  </a:lnTo>
                  <a:lnTo>
                    <a:pt x="5134208" y="3161049"/>
                  </a:lnTo>
                  <a:lnTo>
                    <a:pt x="5123789" y="3206244"/>
                  </a:lnTo>
                  <a:lnTo>
                    <a:pt x="5112587" y="3251134"/>
                  </a:lnTo>
                  <a:lnTo>
                    <a:pt x="5100611" y="3295713"/>
                  </a:lnTo>
                  <a:lnTo>
                    <a:pt x="5087867" y="3339972"/>
                  </a:lnTo>
                  <a:lnTo>
                    <a:pt x="5074364" y="3383904"/>
                  </a:lnTo>
                  <a:lnTo>
                    <a:pt x="5060109" y="3427502"/>
                  </a:lnTo>
                  <a:lnTo>
                    <a:pt x="5045109" y="3470756"/>
                  </a:lnTo>
                  <a:lnTo>
                    <a:pt x="5029373" y="3513661"/>
                  </a:lnTo>
                  <a:lnTo>
                    <a:pt x="5012907" y="3556209"/>
                  </a:lnTo>
                  <a:lnTo>
                    <a:pt x="4995720" y="3598391"/>
                  </a:lnTo>
                  <a:lnTo>
                    <a:pt x="4977819" y="3640201"/>
                  </a:lnTo>
                  <a:lnTo>
                    <a:pt x="4959211" y="3681631"/>
                  </a:lnTo>
                  <a:lnTo>
                    <a:pt x="4939904" y="3722672"/>
                  </a:lnTo>
                  <a:lnTo>
                    <a:pt x="4919906" y="3763319"/>
                  </a:lnTo>
                  <a:lnTo>
                    <a:pt x="4899224" y="3803562"/>
                  </a:lnTo>
                  <a:lnTo>
                    <a:pt x="4877866" y="3843394"/>
                  </a:lnTo>
                  <a:lnTo>
                    <a:pt x="4855840" y="3882809"/>
                  </a:lnTo>
                  <a:lnTo>
                    <a:pt x="4833152" y="3921798"/>
                  </a:lnTo>
                  <a:lnTo>
                    <a:pt x="4809811" y="3960353"/>
                  </a:lnTo>
                  <a:lnTo>
                    <a:pt x="4785825" y="3998467"/>
                  </a:lnTo>
                  <a:lnTo>
                    <a:pt x="4761200" y="4036133"/>
                  </a:lnTo>
                  <a:lnTo>
                    <a:pt x="4735944" y="4073343"/>
                  </a:lnTo>
                  <a:lnTo>
                    <a:pt x="4710066" y="4110089"/>
                  </a:lnTo>
                  <a:lnTo>
                    <a:pt x="4683572" y="4146363"/>
                  </a:lnTo>
                  <a:lnTo>
                    <a:pt x="4656470" y="4182159"/>
                  </a:lnTo>
                  <a:lnTo>
                    <a:pt x="4628768" y="4217468"/>
                  </a:lnTo>
                  <a:lnTo>
                    <a:pt x="4600473" y="4252283"/>
                  </a:lnTo>
                  <a:lnTo>
                    <a:pt x="4571594" y="4286597"/>
                  </a:lnTo>
                  <a:lnTo>
                    <a:pt x="4542136" y="4320401"/>
                  </a:lnTo>
                  <a:lnTo>
                    <a:pt x="4512109" y="4353689"/>
                  </a:lnTo>
                  <a:lnTo>
                    <a:pt x="4481519" y="4386452"/>
                  </a:lnTo>
                  <a:lnTo>
                    <a:pt x="4450375" y="4418683"/>
                  </a:lnTo>
                  <a:lnTo>
                    <a:pt x="4418683" y="4450375"/>
                  </a:lnTo>
                  <a:lnTo>
                    <a:pt x="4386452" y="4481519"/>
                  </a:lnTo>
                  <a:lnTo>
                    <a:pt x="4353689" y="4512109"/>
                  </a:lnTo>
                  <a:lnTo>
                    <a:pt x="4320401" y="4542136"/>
                  </a:lnTo>
                  <a:lnTo>
                    <a:pt x="4286597" y="4571594"/>
                  </a:lnTo>
                  <a:lnTo>
                    <a:pt x="4252283" y="4600473"/>
                  </a:lnTo>
                  <a:lnTo>
                    <a:pt x="4217468" y="4628768"/>
                  </a:lnTo>
                  <a:lnTo>
                    <a:pt x="4182159" y="4656470"/>
                  </a:lnTo>
                  <a:lnTo>
                    <a:pt x="4146363" y="4683572"/>
                  </a:lnTo>
                  <a:lnTo>
                    <a:pt x="4110089" y="4710066"/>
                  </a:lnTo>
                  <a:lnTo>
                    <a:pt x="4073343" y="4735944"/>
                  </a:lnTo>
                  <a:lnTo>
                    <a:pt x="4036133" y="4761200"/>
                  </a:lnTo>
                  <a:lnTo>
                    <a:pt x="3998467" y="4785825"/>
                  </a:lnTo>
                  <a:lnTo>
                    <a:pt x="3960353" y="4809811"/>
                  </a:lnTo>
                  <a:lnTo>
                    <a:pt x="3921798" y="4833152"/>
                  </a:lnTo>
                  <a:lnTo>
                    <a:pt x="3882809" y="4855840"/>
                  </a:lnTo>
                  <a:lnTo>
                    <a:pt x="3843394" y="4877866"/>
                  </a:lnTo>
                  <a:lnTo>
                    <a:pt x="3803562" y="4899224"/>
                  </a:lnTo>
                  <a:lnTo>
                    <a:pt x="3763319" y="4919906"/>
                  </a:lnTo>
                  <a:lnTo>
                    <a:pt x="3722672" y="4939904"/>
                  </a:lnTo>
                  <a:lnTo>
                    <a:pt x="3681631" y="4959211"/>
                  </a:lnTo>
                  <a:lnTo>
                    <a:pt x="3640201" y="4977819"/>
                  </a:lnTo>
                  <a:lnTo>
                    <a:pt x="3598391" y="4995720"/>
                  </a:lnTo>
                  <a:lnTo>
                    <a:pt x="3556209" y="5012907"/>
                  </a:lnTo>
                  <a:lnTo>
                    <a:pt x="3513661" y="5029373"/>
                  </a:lnTo>
                  <a:lnTo>
                    <a:pt x="3470756" y="5045109"/>
                  </a:lnTo>
                  <a:lnTo>
                    <a:pt x="3427502" y="5060109"/>
                  </a:lnTo>
                  <a:lnTo>
                    <a:pt x="3383904" y="5074364"/>
                  </a:lnTo>
                  <a:lnTo>
                    <a:pt x="3339972" y="5087867"/>
                  </a:lnTo>
                  <a:lnTo>
                    <a:pt x="3295713" y="5100611"/>
                  </a:lnTo>
                  <a:lnTo>
                    <a:pt x="3251134" y="5112587"/>
                  </a:lnTo>
                  <a:lnTo>
                    <a:pt x="3206244" y="5123789"/>
                  </a:lnTo>
                  <a:lnTo>
                    <a:pt x="3161049" y="5134208"/>
                  </a:lnTo>
                  <a:lnTo>
                    <a:pt x="3115557" y="5143837"/>
                  </a:lnTo>
                  <a:lnTo>
                    <a:pt x="3069776" y="5152669"/>
                  </a:lnTo>
                  <a:lnTo>
                    <a:pt x="3023713" y="5160696"/>
                  </a:lnTo>
                  <a:lnTo>
                    <a:pt x="2977376" y="5167910"/>
                  </a:lnTo>
                  <a:lnTo>
                    <a:pt x="2930773" y="5174303"/>
                  </a:lnTo>
                  <a:lnTo>
                    <a:pt x="2883911" y="5179869"/>
                  </a:lnTo>
                  <a:lnTo>
                    <a:pt x="2836797" y="5184599"/>
                  </a:lnTo>
                  <a:lnTo>
                    <a:pt x="2789440" y="5188487"/>
                  </a:lnTo>
                  <a:lnTo>
                    <a:pt x="2741847" y="5191523"/>
                  </a:lnTo>
                  <a:lnTo>
                    <a:pt x="2694025" y="5193702"/>
                  </a:lnTo>
                  <a:lnTo>
                    <a:pt x="2645983" y="5195014"/>
                  </a:lnTo>
                  <a:lnTo>
                    <a:pt x="2597727" y="5195454"/>
                  </a:lnTo>
                  <a:lnTo>
                    <a:pt x="2549471" y="5195014"/>
                  </a:lnTo>
                  <a:lnTo>
                    <a:pt x="2501428" y="5193702"/>
                  </a:lnTo>
                  <a:lnTo>
                    <a:pt x="2453606" y="5191523"/>
                  </a:lnTo>
                  <a:lnTo>
                    <a:pt x="2406013" y="5188487"/>
                  </a:lnTo>
                  <a:lnTo>
                    <a:pt x="2358656" y="5184599"/>
                  </a:lnTo>
                  <a:lnTo>
                    <a:pt x="2311542" y="5179869"/>
                  </a:lnTo>
                  <a:lnTo>
                    <a:pt x="2264680" y="5174303"/>
                  </a:lnTo>
                  <a:lnTo>
                    <a:pt x="2218077" y="5167910"/>
                  </a:lnTo>
                  <a:lnTo>
                    <a:pt x="2171740" y="5160696"/>
                  </a:lnTo>
                  <a:lnTo>
                    <a:pt x="2125678" y="5152669"/>
                  </a:lnTo>
                  <a:lnTo>
                    <a:pt x="2079896" y="5143837"/>
                  </a:lnTo>
                  <a:lnTo>
                    <a:pt x="2034404" y="5134208"/>
                  </a:lnTo>
                  <a:lnTo>
                    <a:pt x="1989209" y="5123789"/>
                  </a:lnTo>
                  <a:lnTo>
                    <a:pt x="1944319" y="5112587"/>
                  </a:lnTo>
                  <a:lnTo>
                    <a:pt x="1899740" y="5100611"/>
                  </a:lnTo>
                  <a:lnTo>
                    <a:pt x="1855481" y="5087867"/>
                  </a:lnTo>
                  <a:lnTo>
                    <a:pt x="1811549" y="5074364"/>
                  </a:lnTo>
                  <a:lnTo>
                    <a:pt x="1767952" y="5060109"/>
                  </a:lnTo>
                  <a:lnTo>
                    <a:pt x="1724697" y="5045109"/>
                  </a:lnTo>
                  <a:lnTo>
                    <a:pt x="1681792" y="5029373"/>
                  </a:lnTo>
                  <a:lnTo>
                    <a:pt x="1639244" y="5012907"/>
                  </a:lnTo>
                  <a:lnTo>
                    <a:pt x="1597062" y="4995720"/>
                  </a:lnTo>
                  <a:lnTo>
                    <a:pt x="1555252" y="4977819"/>
                  </a:lnTo>
                  <a:lnTo>
                    <a:pt x="1513822" y="4959211"/>
                  </a:lnTo>
                  <a:lnTo>
                    <a:pt x="1472781" y="4939904"/>
                  </a:lnTo>
                  <a:lnTo>
                    <a:pt x="1432134" y="4919906"/>
                  </a:lnTo>
                  <a:lnTo>
                    <a:pt x="1391891" y="4899224"/>
                  </a:lnTo>
                  <a:lnTo>
                    <a:pt x="1352059" y="4877866"/>
                  </a:lnTo>
                  <a:lnTo>
                    <a:pt x="1312644" y="4855840"/>
                  </a:lnTo>
                  <a:lnTo>
                    <a:pt x="1273656" y="4833152"/>
                  </a:lnTo>
                  <a:lnTo>
                    <a:pt x="1235100" y="4809811"/>
                  </a:lnTo>
                  <a:lnTo>
                    <a:pt x="1196986" y="4785825"/>
                  </a:lnTo>
                  <a:lnTo>
                    <a:pt x="1159320" y="4761200"/>
                  </a:lnTo>
                  <a:lnTo>
                    <a:pt x="1122110" y="4735944"/>
                  </a:lnTo>
                  <a:lnTo>
                    <a:pt x="1085365" y="4710066"/>
                  </a:lnTo>
                  <a:lnTo>
                    <a:pt x="1049090" y="4683572"/>
                  </a:lnTo>
                  <a:lnTo>
                    <a:pt x="1013294" y="4656470"/>
                  </a:lnTo>
                  <a:lnTo>
                    <a:pt x="977985" y="4628768"/>
                  </a:lnTo>
                  <a:lnTo>
                    <a:pt x="943170" y="4600473"/>
                  </a:lnTo>
                  <a:lnTo>
                    <a:pt x="908856" y="4571594"/>
                  </a:lnTo>
                  <a:lnTo>
                    <a:pt x="875052" y="4542136"/>
                  </a:lnTo>
                  <a:lnTo>
                    <a:pt x="841764" y="4512109"/>
                  </a:lnTo>
                  <a:lnTo>
                    <a:pt x="809001" y="4481519"/>
                  </a:lnTo>
                  <a:lnTo>
                    <a:pt x="776770" y="4450375"/>
                  </a:lnTo>
                  <a:lnTo>
                    <a:pt x="745078" y="4418683"/>
                  </a:lnTo>
                  <a:lnTo>
                    <a:pt x="713934" y="4386452"/>
                  </a:lnTo>
                  <a:lnTo>
                    <a:pt x="683344" y="4353689"/>
                  </a:lnTo>
                  <a:lnTo>
                    <a:pt x="653317" y="4320401"/>
                  </a:lnTo>
                  <a:lnTo>
                    <a:pt x="623860" y="4286597"/>
                  </a:lnTo>
                  <a:lnTo>
                    <a:pt x="594980" y="4252283"/>
                  </a:lnTo>
                  <a:lnTo>
                    <a:pt x="566685" y="4217468"/>
                  </a:lnTo>
                  <a:lnTo>
                    <a:pt x="538983" y="4182159"/>
                  </a:lnTo>
                  <a:lnTo>
                    <a:pt x="511881" y="4146363"/>
                  </a:lnTo>
                  <a:lnTo>
                    <a:pt x="485387" y="4110089"/>
                  </a:lnTo>
                  <a:lnTo>
                    <a:pt x="459509" y="4073343"/>
                  </a:lnTo>
                  <a:lnTo>
                    <a:pt x="434253" y="4036133"/>
                  </a:lnTo>
                  <a:lnTo>
                    <a:pt x="409628" y="3998467"/>
                  </a:lnTo>
                  <a:lnTo>
                    <a:pt x="385642" y="3960353"/>
                  </a:lnTo>
                  <a:lnTo>
                    <a:pt x="362301" y="3921798"/>
                  </a:lnTo>
                  <a:lnTo>
                    <a:pt x="339613" y="3882809"/>
                  </a:lnTo>
                  <a:lnTo>
                    <a:pt x="317587" y="3843394"/>
                  </a:lnTo>
                  <a:lnTo>
                    <a:pt x="296229" y="3803562"/>
                  </a:lnTo>
                  <a:lnTo>
                    <a:pt x="275547" y="3763319"/>
                  </a:lnTo>
                  <a:lnTo>
                    <a:pt x="255549" y="3722672"/>
                  </a:lnTo>
                  <a:lnTo>
                    <a:pt x="236242" y="3681631"/>
                  </a:lnTo>
                  <a:lnTo>
                    <a:pt x="217634" y="3640201"/>
                  </a:lnTo>
                  <a:lnTo>
                    <a:pt x="199733" y="3598391"/>
                  </a:lnTo>
                  <a:lnTo>
                    <a:pt x="182546" y="3556209"/>
                  </a:lnTo>
                  <a:lnTo>
                    <a:pt x="166080" y="3513661"/>
                  </a:lnTo>
                  <a:lnTo>
                    <a:pt x="150344" y="3470756"/>
                  </a:lnTo>
                  <a:lnTo>
                    <a:pt x="135344" y="3427502"/>
                  </a:lnTo>
                  <a:lnTo>
                    <a:pt x="121089" y="3383904"/>
                  </a:lnTo>
                  <a:lnTo>
                    <a:pt x="107586" y="3339972"/>
                  </a:lnTo>
                  <a:lnTo>
                    <a:pt x="94842" y="3295713"/>
                  </a:lnTo>
                  <a:lnTo>
                    <a:pt x="82866" y="3251134"/>
                  </a:lnTo>
                  <a:lnTo>
                    <a:pt x="71664" y="3206244"/>
                  </a:lnTo>
                  <a:lnTo>
                    <a:pt x="61245" y="3161049"/>
                  </a:lnTo>
                  <a:lnTo>
                    <a:pt x="51616" y="3115557"/>
                  </a:lnTo>
                  <a:lnTo>
                    <a:pt x="42784" y="3069776"/>
                  </a:lnTo>
                  <a:lnTo>
                    <a:pt x="34757" y="3023713"/>
                  </a:lnTo>
                  <a:lnTo>
                    <a:pt x="27543" y="2977376"/>
                  </a:lnTo>
                  <a:lnTo>
                    <a:pt x="21150" y="2930773"/>
                  </a:lnTo>
                  <a:lnTo>
                    <a:pt x="15584" y="2883911"/>
                  </a:lnTo>
                  <a:lnTo>
                    <a:pt x="10854" y="2836797"/>
                  </a:lnTo>
                  <a:lnTo>
                    <a:pt x="6966" y="2789440"/>
                  </a:lnTo>
                  <a:lnTo>
                    <a:pt x="3930" y="2741847"/>
                  </a:lnTo>
                  <a:lnTo>
                    <a:pt x="1751" y="2694025"/>
                  </a:lnTo>
                  <a:lnTo>
                    <a:pt x="439" y="2645983"/>
                  </a:lnTo>
                  <a:lnTo>
                    <a:pt x="0" y="259772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010" y="2206244"/>
            <a:ext cx="33534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pages</a:t>
            </a:r>
            <a:endParaRPr sz="2400">
              <a:latin typeface="Verdana"/>
              <a:cs typeface="Verdana"/>
            </a:endParaRPr>
          </a:p>
          <a:p>
            <a:pPr marL="12700" marR="5080" indent="417195" algn="r">
              <a:lnSpc>
                <a:spcPct val="163300"/>
              </a:lnSpc>
            </a:pP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Server-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side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Handle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business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marL="921385" marR="5080" indent="459740" algn="r">
              <a:lnSpc>
                <a:spcPts val="4700"/>
              </a:lnSpc>
              <a:spcBef>
                <a:spcPts val="16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Process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 data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Legacy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973" y="1488211"/>
            <a:ext cx="5220854" cy="5220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41505" y="3322828"/>
            <a:ext cx="2915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600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BookService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1505" y="5328884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3756" y="4057396"/>
            <a:ext cx="2804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private</a:t>
            </a:r>
            <a:r>
              <a:rPr sz="1600" spc="-5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EntityManager</a:t>
            </a:r>
            <a:r>
              <a:rPr sz="1600" b="1" spc="-55" dirty="0">
                <a:latin typeface="Consolas"/>
                <a:cs typeface="Consolas"/>
              </a:rPr>
              <a:t> </a:t>
            </a:r>
            <a:r>
              <a:rPr sz="1600" spc="-25" dirty="0">
                <a:solidFill>
                  <a:srgbClr val="660E7A"/>
                </a:solidFill>
                <a:latin typeface="Consolas"/>
                <a:cs typeface="Consolas"/>
              </a:rPr>
              <a:t>em</a:t>
            </a:r>
            <a:r>
              <a:rPr sz="1600" spc="-2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3756" y="4542028"/>
            <a:ext cx="3026410" cy="7632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4315" marR="5080" indent="-22225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void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persistBook()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 </a:t>
            </a:r>
            <a:r>
              <a:rPr sz="1600" spc="-10" dirty="0">
                <a:solidFill>
                  <a:srgbClr val="660E7A"/>
                </a:solidFill>
                <a:latin typeface="Consolas"/>
                <a:cs typeface="Consolas"/>
              </a:rPr>
              <a:t>em</a:t>
            </a:r>
            <a:r>
              <a:rPr sz="1600" spc="-10" dirty="0">
                <a:latin typeface="Consolas"/>
                <a:cs typeface="Consolas"/>
              </a:rPr>
              <a:t>.persist(book);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88B03B-BCBE-2B2C-C80C-30E9614814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738" y="1837436"/>
            <a:ext cx="2740660" cy="34302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Provider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provides</a:t>
            </a:r>
            <a:endParaRPr sz="2400">
              <a:latin typeface="Verdana"/>
              <a:cs typeface="Verdana"/>
            </a:endParaRPr>
          </a:p>
          <a:p>
            <a:pPr marL="986155" marR="5080" indent="495300" algn="r">
              <a:lnSpc>
                <a:spcPct val="121700"/>
              </a:lnSpc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Security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Transaction</a:t>
            </a:r>
            <a:endParaRPr sz="2400">
              <a:latin typeface="Verdana"/>
              <a:cs typeface="Verdana"/>
            </a:endParaRPr>
          </a:p>
          <a:p>
            <a:pPr marL="1540510" marR="5080" indent="9525" algn="r">
              <a:lnSpc>
                <a:spcPts val="3500"/>
              </a:lnSpc>
              <a:spcBef>
                <a:spcPts val="13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Naming Remote</a:t>
            </a:r>
            <a:endParaRPr sz="24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58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Configurable</a:t>
            </a:r>
            <a:endParaRPr sz="24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Isolated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4560" y="511555"/>
            <a:ext cx="189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Services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973" y="1488211"/>
            <a:ext cx="5220854" cy="5220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41505" y="3322828"/>
            <a:ext cx="2915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600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BookService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1505" y="5328884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3756" y="4057396"/>
            <a:ext cx="2804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private</a:t>
            </a:r>
            <a:r>
              <a:rPr sz="1600" spc="-5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EntityManager</a:t>
            </a:r>
            <a:r>
              <a:rPr sz="1600" b="1" spc="-55" dirty="0">
                <a:latin typeface="Consolas"/>
                <a:cs typeface="Consolas"/>
              </a:rPr>
              <a:t> </a:t>
            </a:r>
            <a:r>
              <a:rPr sz="1600" spc="-25" dirty="0">
                <a:solidFill>
                  <a:srgbClr val="660E7A"/>
                </a:solidFill>
                <a:latin typeface="Consolas"/>
                <a:cs typeface="Consolas"/>
              </a:rPr>
              <a:t>em</a:t>
            </a:r>
            <a:r>
              <a:rPr sz="1600" spc="-2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3756" y="4542028"/>
            <a:ext cx="3026410" cy="7632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4315" marR="5080" indent="-22225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void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persistBook()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 </a:t>
            </a:r>
            <a:r>
              <a:rPr sz="1600" spc="-10" dirty="0">
                <a:solidFill>
                  <a:srgbClr val="660E7A"/>
                </a:solidFill>
                <a:latin typeface="Consolas"/>
                <a:cs typeface="Consolas"/>
              </a:rPr>
              <a:t>em</a:t>
            </a:r>
            <a:r>
              <a:rPr sz="1600" spc="-10" dirty="0">
                <a:latin typeface="Consolas"/>
                <a:cs typeface="Consolas"/>
              </a:rPr>
              <a:t>.persist(book);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A603C2-DA90-BC64-E7F4-814A3AF5B2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8863" y="2206244"/>
            <a:ext cx="30060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User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marL="643890" marR="5080" indent="906144" algn="r">
              <a:lnSpc>
                <a:spcPct val="161700"/>
              </a:lnSpc>
              <a:spcBef>
                <a:spcPts val="4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Metadata Annotation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XML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descriptor</a:t>
            </a:r>
            <a:endParaRPr sz="24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825"/>
              </a:spcBef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Inversion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82418" y="511555"/>
            <a:ext cx="213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Metadata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973" y="1488211"/>
            <a:ext cx="5220854" cy="5220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63756" y="4542028"/>
            <a:ext cx="3026410" cy="7632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4315" marR="5080" indent="-22225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void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persistBook()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 </a:t>
            </a:r>
            <a:r>
              <a:rPr sz="1600" spc="-10" dirty="0">
                <a:solidFill>
                  <a:srgbClr val="660E7A"/>
                </a:solidFill>
                <a:latin typeface="Consolas"/>
                <a:cs typeface="Consolas"/>
              </a:rPr>
              <a:t>em</a:t>
            </a:r>
            <a:r>
              <a:rPr sz="1600" spc="-10" dirty="0">
                <a:latin typeface="Consolas"/>
                <a:cs typeface="Consolas"/>
              </a:rPr>
              <a:t>.persist(book);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1505" y="5328884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6094" y="3088132"/>
            <a:ext cx="2921000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100"/>
              </a:spcBef>
            </a:pPr>
            <a:r>
              <a:rPr sz="1600" b="1" spc="-10" dirty="0">
                <a:solidFill>
                  <a:srgbClr val="808000"/>
                </a:solidFill>
                <a:latin typeface="Consolas"/>
                <a:cs typeface="Consolas"/>
              </a:rPr>
              <a:t>@Transactional</a:t>
            </a:r>
            <a:endParaRPr sz="1600">
              <a:latin typeface="Consolas"/>
              <a:cs typeface="Consolas"/>
            </a:endParaRPr>
          </a:p>
          <a:p>
            <a:pPr marL="17780">
              <a:lnSpc>
                <a:spcPts val="1885"/>
              </a:lnSpc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sz="16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600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BookService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3200" y="3807460"/>
            <a:ext cx="280479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808000"/>
                </a:solidFill>
                <a:latin typeface="Consolas"/>
                <a:cs typeface="Consolas"/>
              </a:rPr>
              <a:t>@Inject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000080"/>
                </a:solidFill>
                <a:latin typeface="Consolas"/>
                <a:cs typeface="Consolas"/>
              </a:rPr>
              <a:t>private</a:t>
            </a:r>
            <a:r>
              <a:rPr sz="1600" spc="-5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EntityManager</a:t>
            </a:r>
            <a:r>
              <a:rPr sz="1600" b="1" spc="-55" dirty="0">
                <a:latin typeface="Consolas"/>
                <a:cs typeface="Consolas"/>
              </a:rPr>
              <a:t> </a:t>
            </a:r>
            <a:r>
              <a:rPr sz="1600" spc="-25" dirty="0">
                <a:solidFill>
                  <a:srgbClr val="660E7A"/>
                </a:solidFill>
                <a:latin typeface="Consolas"/>
                <a:cs typeface="Consolas"/>
              </a:rPr>
              <a:t>em</a:t>
            </a:r>
            <a:r>
              <a:rPr sz="1600" spc="-2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DC3806-D077-546C-5E57-16E7D01FAB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73" y="1910588"/>
            <a:ext cx="380872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Aggregates</a:t>
            </a:r>
            <a:r>
              <a:rPr sz="2400" spc="2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475615" marR="5080" indent="1593215" algn="r">
              <a:lnSpc>
                <a:spcPct val="161900"/>
              </a:lnSpc>
              <a:spcBef>
                <a:spcPts val="4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pages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resources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Business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components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Database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Descriptors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973" y="1488211"/>
            <a:ext cx="5220854" cy="5220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45188" y="351180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0280" y="2588259"/>
            <a:ext cx="34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303030"/>
                </a:solidFill>
                <a:latin typeface="Verdana"/>
                <a:cs typeface="Verdana"/>
              </a:rPr>
              <a:t>Web </a:t>
            </a:r>
            <a:r>
              <a:rPr sz="1000" spc="-20" dirty="0">
                <a:solidFill>
                  <a:srgbClr val="303030"/>
                </a:solidFill>
                <a:latin typeface="Verdana"/>
                <a:cs typeface="Verdana"/>
              </a:rPr>
              <a:t>page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5973" y="2576067"/>
            <a:ext cx="34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303030"/>
                </a:solidFill>
                <a:latin typeface="Verdana"/>
                <a:cs typeface="Verdana"/>
              </a:rPr>
              <a:t>Web </a:t>
            </a:r>
            <a:r>
              <a:rPr sz="1000" spc="-20" dirty="0">
                <a:solidFill>
                  <a:srgbClr val="303030"/>
                </a:solidFill>
                <a:latin typeface="Verdana"/>
                <a:cs typeface="Verdana"/>
              </a:rPr>
              <a:t>page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6282" y="2554732"/>
            <a:ext cx="583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303030"/>
                </a:solidFill>
                <a:latin typeface="Verdana"/>
                <a:cs typeface="Verdana"/>
              </a:rPr>
              <a:t>Web </a:t>
            </a:r>
            <a:r>
              <a:rPr sz="1000" spc="-10" dirty="0">
                <a:solidFill>
                  <a:srgbClr val="303030"/>
                </a:solidFill>
                <a:latin typeface="Verdana"/>
                <a:cs typeface="Verdana"/>
              </a:rPr>
              <a:t>resource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8792" y="351180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5188" y="428904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8792" y="428904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464547"/>
                </a:solidFill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3099" y="3901948"/>
            <a:ext cx="3060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64547"/>
                </a:solidFill>
                <a:latin typeface="Verdana"/>
                <a:cs typeface="Verdana"/>
              </a:rPr>
              <a:t>XML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F490A50-FBBD-339A-252E-623922A034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802</Words>
  <Application>Microsoft Office PowerPoint</Application>
  <PresentationFormat>Widescreen</PresentationFormat>
  <Paragraphs>394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Consolas</vt:lpstr>
      <vt:lpstr>Lucida Sans Unicode</vt:lpstr>
      <vt:lpstr>Verdana</vt:lpstr>
      <vt:lpstr>Office Theme</vt:lpstr>
      <vt:lpstr>What Is Java EE?</vt:lpstr>
      <vt:lpstr>Previous Module</vt:lpstr>
      <vt:lpstr>Overview</vt:lpstr>
      <vt:lpstr>Java EE Architecture</vt:lpstr>
      <vt:lpstr>Provider</vt:lpstr>
      <vt:lpstr>Components</vt:lpstr>
      <vt:lpstr>Services</vt:lpstr>
      <vt:lpstr>Metadata</vt:lpstr>
      <vt:lpstr>Application</vt:lpstr>
      <vt:lpstr>Packaging</vt:lpstr>
      <vt:lpstr>Applications</vt:lpstr>
      <vt:lpstr>Protocols</vt:lpstr>
      <vt:lpstr>Clients</vt:lpstr>
      <vt:lpstr>Distribution</vt:lpstr>
      <vt:lpstr>Java EE Services</vt:lpstr>
      <vt:lpstr>Java EE Services</vt:lpstr>
      <vt:lpstr>Java EE Services</vt:lpstr>
      <vt:lpstr>Business Tier Services</vt:lpstr>
      <vt:lpstr>Business Tier Services</vt:lpstr>
      <vt:lpstr>Web Tier Services</vt:lpstr>
      <vt:lpstr>Web Tier Services</vt:lpstr>
      <vt:lpstr>Interoperability Services</vt:lpstr>
      <vt:lpstr>Interoperability Services</vt:lpstr>
      <vt:lpstr>Common Services</vt:lpstr>
      <vt:lpstr>Common Services</vt:lpstr>
      <vt:lpstr>Java SE Services</vt:lpstr>
      <vt:lpstr>Java SE Services</vt:lpstr>
      <vt:lpstr>Overall Services Picture</vt:lpstr>
      <vt:lpstr>Modular</vt:lpstr>
      <vt:lpstr>Batch Application</vt:lpstr>
      <vt:lpstr>Web Application</vt:lpstr>
      <vt:lpstr>REST Application</vt:lpstr>
      <vt:lpstr>Concurrent Application</vt:lpstr>
      <vt:lpstr>Java EE in Action</vt:lpstr>
      <vt:lpstr>Package components Runtime provider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 EE?</dc:title>
  <cp:lastModifiedBy>Admin</cp:lastModifiedBy>
  <cp:revision>3</cp:revision>
  <dcterms:created xsi:type="dcterms:W3CDTF">2023-10-26T15:09:27Z</dcterms:created>
  <dcterms:modified xsi:type="dcterms:W3CDTF">2023-10-27T00:35:27Z</dcterms:modified>
</cp:coreProperties>
</file>