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1721484"/>
            <a:ext cx="9652635" cy="7054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dirty="0">
                <a:solidFill>
                  <a:srgbClr val="171717"/>
                </a:solidFill>
              </a:rPr>
              <a:t>Create REST APIs with JAX-RS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963295" y="106680"/>
          <a:ext cx="10494645" cy="663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57900" imgH="4010025" progId="Paint.Picture">
                  <p:embed/>
                </p:oleObj>
              </mc:Choice>
              <mc:Fallback>
                <p:oleObj r:id="rId2" imgW="6057900" imgH="4010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295" y="106680"/>
                        <a:ext cx="10494645" cy="663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F36B6-CF62-0E5F-D3CC-FF397801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506DA-7B97-FE3D-CBDA-015C1091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" y="1027906"/>
            <a:ext cx="12170195" cy="6325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Paintbrush Picture</vt:lpstr>
      <vt:lpstr>Create REST APIs with JAX-RS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REST APIs with JAX-RS</dc:title>
  <dc:creator/>
  <cp:lastModifiedBy>Admin</cp:lastModifiedBy>
  <cp:revision>3</cp:revision>
  <dcterms:created xsi:type="dcterms:W3CDTF">2022-06-29T20:02:41Z</dcterms:created>
  <dcterms:modified xsi:type="dcterms:W3CDTF">2023-10-25T23:09:00Z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F0E3C5368C1D4D398BB32654E36CE76B</vt:lpwstr>
  </property>
  <property fmtid="{D5CDD505-2E9C-101B-9397-08002B2CF9AE}" pid="3" name="KSOProductBuildVer">
    <vt:lpwstr>1033-11.2.0.11156</vt:lpwstr>
  </property>
</Properties>
</file>