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6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1230" y="3267710"/>
            <a:ext cx="555815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 spc="2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96615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0" dirty="0">
                <a:solidFill>
                  <a:srgbClr val="171717"/>
                </a:solidFill>
              </a:rPr>
              <a:t>Get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5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150" dirty="0">
                <a:solidFill>
                  <a:srgbClr val="171717"/>
                </a:solidFill>
              </a:rPr>
              <a:t>t</a:t>
            </a:r>
            <a:r>
              <a:rPr sz="4500" spc="-40" dirty="0">
                <a:solidFill>
                  <a:srgbClr val="171717"/>
                </a:solidFill>
              </a:rPr>
              <a:t>e</a:t>
            </a:r>
            <a:r>
              <a:rPr sz="4500" spc="85" dirty="0">
                <a:solidFill>
                  <a:srgbClr val="171717"/>
                </a:solidFill>
              </a:rPr>
              <a:t>d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75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65" dirty="0">
                <a:solidFill>
                  <a:srgbClr val="171717"/>
                </a:solidFill>
              </a:rPr>
              <a:t>S</a:t>
            </a:r>
            <a:r>
              <a:rPr sz="4500" spc="-15" dirty="0">
                <a:solidFill>
                  <a:srgbClr val="171717"/>
                </a:solidFill>
              </a:rPr>
              <a:t>w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gg</a:t>
            </a:r>
            <a:r>
              <a:rPr sz="4500" spc="-190" dirty="0">
                <a:solidFill>
                  <a:srgbClr val="171717"/>
                </a:solidFill>
              </a:rPr>
              <a:t>e</a:t>
            </a:r>
            <a:r>
              <a:rPr sz="4500" spc="-50" dirty="0">
                <a:solidFill>
                  <a:srgbClr val="171717"/>
                </a:solidFill>
              </a:rPr>
              <a:t>r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550" dirty="0">
                <a:solidFill>
                  <a:srgbClr val="171717"/>
                </a:solidFill>
              </a:rPr>
              <a:t>T</a:t>
            </a:r>
            <a:r>
              <a:rPr sz="4500" spc="65" dirty="0">
                <a:solidFill>
                  <a:srgbClr val="171717"/>
                </a:solidFill>
              </a:rPr>
              <a:t>oo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220" y="723900"/>
            <a:ext cx="10448925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1304925" y="1009650"/>
          <a:ext cx="10048875" cy="515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0086975" imgH="5172075" progId="Paint.Picture">
                  <p:embed/>
                </p:oleObj>
              </mc:Choice>
              <mc:Fallback>
                <p:oleObj name="" r:id="rId1" imgW="10086975" imgH="51720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4925" y="1009650"/>
                        <a:ext cx="10048875" cy="515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7545" y="974090"/>
            <a:ext cx="10676255" cy="53822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4130" y="1116965"/>
            <a:ext cx="10243820" cy="52393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655320" y="817245"/>
          <a:ext cx="10881995" cy="553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0125075" imgH="5153025" progId="Paint.Picture">
                  <p:embed/>
                </p:oleObj>
              </mc:Choice>
              <mc:Fallback>
                <p:oleObj name="" r:id="rId1" imgW="10125075" imgH="51530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5320" y="817245"/>
                        <a:ext cx="10881995" cy="553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4215" y="781050"/>
            <a:ext cx="10649585" cy="5295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WPS Presentation</Application>
  <PresentationFormat>Widescreen</PresentationFormat>
  <Paragraphs>18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Getting Started with Swagger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Swagger Tools</dc:title>
  <dc:creator/>
  <cp:lastModifiedBy>Steve Sam</cp:lastModifiedBy>
  <cp:revision>10</cp:revision>
  <dcterms:created xsi:type="dcterms:W3CDTF">2021-08-22T16:17:00Z</dcterms:created>
  <dcterms:modified xsi:type="dcterms:W3CDTF">2022-06-30T16:31:09Z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19A23BFC48D5415AB8578FA443D30CB0</vt:lpwstr>
  </property>
  <property fmtid="{D5CDD505-2E9C-101B-9397-08002B2CF9AE}" pid="3" name="KSOProductBuildVer">
    <vt:lpwstr>1033-11.2.0.11156</vt:lpwstr>
  </property>
</Properties>
</file>