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2450" y="2020888"/>
            <a:ext cx="5974556" cy="701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430" dirty="0">
                <a:solidFill>
                  <a:srgbClr val="171717"/>
                </a:solidFill>
              </a:rPr>
              <a:t>Course Overview</a:t>
            </a:r>
            <a:endParaRPr lang="en-US"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819785" y="778510"/>
          <a:ext cx="10552430" cy="530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44175" imgH="5295900" progId="Paint.Picture">
                  <p:embed/>
                </p:oleObj>
              </mc:Choice>
              <mc:Fallback>
                <p:oleObj name="" r:id="rId1" imgW="10544175" imgH="5295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9785" y="778510"/>
                        <a:ext cx="10552430" cy="530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890" y="659130"/>
            <a:ext cx="11221720" cy="5539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7295" y="773430"/>
            <a:ext cx="9756775" cy="5582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800" y="939165"/>
            <a:ext cx="1107376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895350"/>
            <a:ext cx="11104245" cy="5310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Presentation</Application>
  <PresentationFormat>Widescreen</PresentationFormat>
  <Paragraphs>14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Introduction to Maven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/>
  <cp:lastModifiedBy>Steve Sam</cp:lastModifiedBy>
  <cp:revision>3</cp:revision>
  <dcterms:created xsi:type="dcterms:W3CDTF">2021-12-13T15:28:35Z</dcterms:created>
  <dcterms:modified xsi:type="dcterms:W3CDTF">2021-12-13T15:32:57Z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9B463AA4C9A5489C82DE00A395EE1E12</vt:lpwstr>
  </property>
  <property fmtid="{D5CDD505-2E9C-101B-9397-08002B2CF9AE}" pid="3" name="KSOProductBuildVer">
    <vt:lpwstr>1033-11.2.0.10382</vt:lpwstr>
  </property>
</Properties>
</file>