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9290" y="647700"/>
            <a:ext cx="72974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3565" y="3479800"/>
            <a:ext cx="12548869" cy="208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51650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5" dirty="0">
                <a:solidFill>
                  <a:srgbClr val="171717"/>
                </a:solidFill>
              </a:rPr>
              <a:t>Dependencies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0" y="647700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Outline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420514" y="2912532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0160" algn="ctr">
              <a:lnSpc>
                <a:spcPct val="100000"/>
              </a:lnSpc>
            </a:pPr>
            <a:r>
              <a:rPr sz="3200" spc="-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Versions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1270" algn="ctr">
              <a:lnSpc>
                <a:spcPct val="100000"/>
              </a:lnSpc>
            </a:pP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L="8890" algn="ctr">
              <a:lnSpc>
                <a:spcPct val="100000"/>
              </a:lnSpc>
            </a:pPr>
            <a:r>
              <a:rPr sz="3200" spc="-3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Transitive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L="10795" algn="ctr">
              <a:lnSpc>
                <a:spcPct val="100000"/>
              </a:lnSpc>
            </a:pPr>
            <a:r>
              <a:rPr sz="3200" spc="4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Scopes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2298700"/>
            <a:ext cx="3894454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List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you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need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35" dirty="0">
                <a:latin typeface="Verdana" panose="020B0604030504040204"/>
                <a:cs typeface="Verdana" panose="020B0604030504040204"/>
              </a:rPr>
              <a:t>Transitive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428625" indent="-228600">
              <a:lnSpc>
                <a:spcPts val="6200"/>
              </a:lnSpc>
              <a:spcBef>
                <a:spcPts val="4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3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items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required: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groupId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artifactId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version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1971" y="3636629"/>
            <a:ext cx="5443436" cy="18988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58048" y="4125674"/>
            <a:ext cx="2561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ersions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1511300"/>
            <a:ext cx="2361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000000"/>
                </a:solidFill>
              </a:rPr>
              <a:t>SNAPSH</a:t>
            </a:r>
            <a:r>
              <a:rPr sz="3200" spc="75" dirty="0">
                <a:solidFill>
                  <a:srgbClr val="000000"/>
                </a:solidFill>
              </a:rPr>
              <a:t>O</a:t>
            </a:r>
            <a:r>
              <a:rPr sz="3200" spc="100" dirty="0">
                <a:solidFill>
                  <a:srgbClr val="000000"/>
                </a:solidFill>
              </a:rPr>
              <a:t>T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226300" y="2298700"/>
            <a:ext cx="5598160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latin typeface="Verdana" panose="020B0604030504040204"/>
                <a:cs typeface="Verdana" panose="020B0604030504040204"/>
              </a:rPr>
              <a:t>m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y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app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685" dirty="0">
                <a:latin typeface="Verdana" panose="020B0604030504040204"/>
                <a:cs typeface="Verdana" panose="020B0604030504040204"/>
              </a:rPr>
              <a:t>1</a:t>
            </a:r>
            <a:r>
              <a:rPr sz="3200" spc="-455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0-SNAPSH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260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jar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Release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81000" marR="361315" indent="-368300">
              <a:lnSpc>
                <a:spcPts val="6200"/>
              </a:lnSpc>
              <a:spcBef>
                <a:spcPts val="400"/>
              </a:spcBef>
            </a:pPr>
            <a:r>
              <a:rPr sz="3200" spc="-45" dirty="0">
                <a:latin typeface="Verdana" panose="020B0604030504040204"/>
                <a:cs typeface="Verdana" panose="020B0604030504040204"/>
              </a:rPr>
              <a:t>Industry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common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terms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0" dirty="0">
                <a:latin typeface="Verdana" panose="020B0604030504040204"/>
                <a:cs typeface="Verdana" panose="020B0604030504040204"/>
              </a:rPr>
              <a:t>myapp-1.0-M1.jar </a:t>
            </a:r>
            <a:r>
              <a:rPr sz="32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35" dirty="0">
                <a:latin typeface="Verdana" panose="020B0604030504040204"/>
                <a:cs typeface="Verdana" panose="020B0604030504040204"/>
              </a:rPr>
              <a:t>myapp-1.0-RC1.jar </a:t>
            </a:r>
            <a:r>
              <a:rPr sz="32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25" dirty="0">
                <a:latin typeface="Verdana" panose="020B0604030504040204"/>
                <a:cs typeface="Verdana" panose="020B0604030504040204"/>
              </a:rPr>
              <a:t>m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y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app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685" dirty="0">
                <a:latin typeface="Verdana" panose="020B0604030504040204"/>
                <a:cs typeface="Verdana" panose="020B0604030504040204"/>
              </a:rPr>
              <a:t>1</a:t>
            </a:r>
            <a:r>
              <a:rPr sz="3200" spc="-455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140" dirty="0">
                <a:latin typeface="Verdana" panose="020B0604030504040204"/>
                <a:cs typeface="Verdana" panose="020B0604030504040204"/>
              </a:rPr>
              <a:t>0-RELE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30" dirty="0">
                <a:latin typeface="Verdana" panose="020B0604030504040204"/>
                <a:cs typeface="Verdana" panose="020B0604030504040204"/>
              </a:rPr>
              <a:t>SE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-85" dirty="0">
                <a:latin typeface="Verdana" panose="020B0604030504040204"/>
                <a:cs typeface="Verdana" panose="020B0604030504040204"/>
              </a:rPr>
              <a:t>jar 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myapp-1.0-Final.jar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7400" y="3086100"/>
            <a:ext cx="693674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Types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marR="5080">
              <a:lnSpc>
                <a:spcPts val="6200"/>
              </a:lnSpc>
              <a:spcBef>
                <a:spcPts val="6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pom,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14" dirty="0">
                <a:latin typeface="Verdana" panose="020B0604030504040204"/>
                <a:cs typeface="Verdana" panose="020B0604030504040204"/>
              </a:rPr>
              <a:t>ja</a:t>
            </a:r>
            <a:r>
              <a:rPr sz="3200" spc="-33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30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33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30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ea</a:t>
            </a:r>
            <a:r>
              <a:rPr sz="3200" spc="-33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30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m</a:t>
            </a:r>
            <a:r>
              <a:rPr sz="32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en-plugin 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Default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jar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Pom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8658" y="3748816"/>
            <a:ext cx="5260340" cy="2258060"/>
            <a:chOff x="478658" y="3748816"/>
            <a:chExt cx="5260340" cy="22580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1907" y="3748816"/>
              <a:ext cx="5006994" cy="1629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58" y="4660461"/>
              <a:ext cx="4239111" cy="1346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7121" y="4685915"/>
              <a:ext cx="4162425" cy="1270000"/>
            </a:xfrm>
            <a:custGeom>
              <a:avLst/>
              <a:gdLst/>
              <a:ahLst/>
              <a:cxnLst/>
              <a:rect l="l" t="t" r="r" b="b"/>
              <a:pathLst>
                <a:path w="4162425" h="1270000">
                  <a:moveTo>
                    <a:pt x="3552904" y="185933"/>
                  </a:moveTo>
                  <a:lnTo>
                    <a:pt x="3610931" y="204349"/>
                  </a:lnTo>
                  <a:lnTo>
                    <a:pt x="3666056" y="223288"/>
                  </a:lnTo>
                  <a:lnTo>
                    <a:pt x="3718280" y="242723"/>
                  </a:lnTo>
                  <a:lnTo>
                    <a:pt x="3767603" y="262627"/>
                  </a:lnTo>
                  <a:lnTo>
                    <a:pt x="3814024" y="282974"/>
                  </a:lnTo>
                  <a:lnTo>
                    <a:pt x="3857544" y="303737"/>
                  </a:lnTo>
                  <a:lnTo>
                    <a:pt x="3898163" y="324889"/>
                  </a:lnTo>
                  <a:lnTo>
                    <a:pt x="3935881" y="346403"/>
                  </a:lnTo>
                  <a:lnTo>
                    <a:pt x="3970697" y="368253"/>
                  </a:lnTo>
                  <a:lnTo>
                    <a:pt x="4002611" y="390410"/>
                  </a:lnTo>
                  <a:lnTo>
                    <a:pt x="4057737" y="435544"/>
                  </a:lnTo>
                  <a:lnTo>
                    <a:pt x="4101257" y="481591"/>
                  </a:lnTo>
                  <a:lnTo>
                    <a:pt x="4133172" y="528334"/>
                  </a:lnTo>
                  <a:lnTo>
                    <a:pt x="4153481" y="575561"/>
                  </a:lnTo>
                  <a:lnTo>
                    <a:pt x="4162185" y="623056"/>
                  </a:lnTo>
                  <a:lnTo>
                    <a:pt x="4162185" y="646837"/>
                  </a:lnTo>
                  <a:lnTo>
                    <a:pt x="4153481" y="694331"/>
                  </a:lnTo>
                  <a:lnTo>
                    <a:pt x="4133172" y="741558"/>
                  </a:lnTo>
                  <a:lnTo>
                    <a:pt x="4101257" y="788302"/>
                  </a:lnTo>
                  <a:lnTo>
                    <a:pt x="4057737" y="834348"/>
                  </a:lnTo>
                  <a:lnTo>
                    <a:pt x="4002611" y="879482"/>
                  </a:lnTo>
                  <a:lnTo>
                    <a:pt x="3970697" y="901640"/>
                  </a:lnTo>
                  <a:lnTo>
                    <a:pt x="3935881" y="923489"/>
                  </a:lnTo>
                  <a:lnTo>
                    <a:pt x="3898163" y="945003"/>
                  </a:lnTo>
                  <a:lnTo>
                    <a:pt x="3857544" y="966155"/>
                  </a:lnTo>
                  <a:lnTo>
                    <a:pt x="3814024" y="986918"/>
                  </a:lnTo>
                  <a:lnTo>
                    <a:pt x="3767603" y="1007265"/>
                  </a:lnTo>
                  <a:lnTo>
                    <a:pt x="3718280" y="1027170"/>
                  </a:lnTo>
                  <a:lnTo>
                    <a:pt x="3666056" y="1046605"/>
                  </a:lnTo>
                  <a:lnTo>
                    <a:pt x="3610931" y="1065543"/>
                  </a:lnTo>
                  <a:lnTo>
                    <a:pt x="3552904" y="1083959"/>
                  </a:lnTo>
                  <a:lnTo>
                    <a:pt x="3511142" y="1096355"/>
                  </a:lnTo>
                  <a:lnTo>
                    <a:pt x="3468539" y="1108323"/>
                  </a:lnTo>
                  <a:lnTo>
                    <a:pt x="3425124" y="1119863"/>
                  </a:lnTo>
                  <a:lnTo>
                    <a:pt x="3380927" y="1130977"/>
                  </a:lnTo>
                  <a:lnTo>
                    <a:pt x="3335978" y="1141663"/>
                  </a:lnTo>
                  <a:lnTo>
                    <a:pt x="3290306" y="1151921"/>
                  </a:lnTo>
                  <a:lnTo>
                    <a:pt x="3243940" y="1161752"/>
                  </a:lnTo>
                  <a:lnTo>
                    <a:pt x="3196911" y="1171156"/>
                  </a:lnTo>
                  <a:lnTo>
                    <a:pt x="3149247" y="1180132"/>
                  </a:lnTo>
                  <a:lnTo>
                    <a:pt x="3100978" y="1188680"/>
                  </a:lnTo>
                  <a:lnTo>
                    <a:pt x="3052134" y="1196802"/>
                  </a:lnTo>
                  <a:lnTo>
                    <a:pt x="3002744" y="1204496"/>
                  </a:lnTo>
                  <a:lnTo>
                    <a:pt x="2952837" y="1211762"/>
                  </a:lnTo>
                  <a:lnTo>
                    <a:pt x="2902443" y="1218601"/>
                  </a:lnTo>
                  <a:lnTo>
                    <a:pt x="2851592" y="1225012"/>
                  </a:lnTo>
                  <a:lnTo>
                    <a:pt x="2800313" y="1230997"/>
                  </a:lnTo>
                  <a:lnTo>
                    <a:pt x="2748636" y="1236553"/>
                  </a:lnTo>
                  <a:lnTo>
                    <a:pt x="2696590" y="1241682"/>
                  </a:lnTo>
                  <a:lnTo>
                    <a:pt x="2644205" y="1246384"/>
                  </a:lnTo>
                  <a:lnTo>
                    <a:pt x="2591509" y="1250659"/>
                  </a:lnTo>
                  <a:lnTo>
                    <a:pt x="2538534" y="1254505"/>
                  </a:lnTo>
                  <a:lnTo>
                    <a:pt x="2485307" y="1257925"/>
                  </a:lnTo>
                  <a:lnTo>
                    <a:pt x="2431860" y="1260917"/>
                  </a:lnTo>
                  <a:lnTo>
                    <a:pt x="2378220" y="1263482"/>
                  </a:lnTo>
                  <a:lnTo>
                    <a:pt x="2324418" y="1265619"/>
                  </a:lnTo>
                  <a:lnTo>
                    <a:pt x="2270484" y="1267328"/>
                  </a:lnTo>
                  <a:lnTo>
                    <a:pt x="2216446" y="1268611"/>
                  </a:lnTo>
                  <a:lnTo>
                    <a:pt x="2162334" y="1269466"/>
                  </a:lnTo>
                  <a:lnTo>
                    <a:pt x="2108178" y="1269893"/>
                  </a:lnTo>
                  <a:lnTo>
                    <a:pt x="2054007" y="1269893"/>
                  </a:lnTo>
                  <a:lnTo>
                    <a:pt x="1999851" y="1269466"/>
                  </a:lnTo>
                  <a:lnTo>
                    <a:pt x="1945739" y="1268611"/>
                  </a:lnTo>
                  <a:lnTo>
                    <a:pt x="1891701" y="1267328"/>
                  </a:lnTo>
                  <a:lnTo>
                    <a:pt x="1837767" y="1265619"/>
                  </a:lnTo>
                  <a:lnTo>
                    <a:pt x="1783965" y="1263482"/>
                  </a:lnTo>
                  <a:lnTo>
                    <a:pt x="1730325" y="1260917"/>
                  </a:lnTo>
                  <a:lnTo>
                    <a:pt x="1676878" y="1257925"/>
                  </a:lnTo>
                  <a:lnTo>
                    <a:pt x="1623651" y="1254505"/>
                  </a:lnTo>
                  <a:lnTo>
                    <a:pt x="1570676" y="1250659"/>
                  </a:lnTo>
                  <a:lnTo>
                    <a:pt x="1517980" y="1246384"/>
                  </a:lnTo>
                  <a:lnTo>
                    <a:pt x="1465595" y="1241682"/>
                  </a:lnTo>
                  <a:lnTo>
                    <a:pt x="1413549" y="1236553"/>
                  </a:lnTo>
                  <a:lnTo>
                    <a:pt x="1361871" y="1230997"/>
                  </a:lnTo>
                  <a:lnTo>
                    <a:pt x="1310593" y="1225012"/>
                  </a:lnTo>
                  <a:lnTo>
                    <a:pt x="1259742" y="1218601"/>
                  </a:lnTo>
                  <a:lnTo>
                    <a:pt x="1209348" y="1211762"/>
                  </a:lnTo>
                  <a:lnTo>
                    <a:pt x="1159441" y="1204496"/>
                  </a:lnTo>
                  <a:lnTo>
                    <a:pt x="1110051" y="1196802"/>
                  </a:lnTo>
                  <a:lnTo>
                    <a:pt x="1061207" y="1188680"/>
                  </a:lnTo>
                  <a:lnTo>
                    <a:pt x="1012938" y="1180132"/>
                  </a:lnTo>
                  <a:lnTo>
                    <a:pt x="965274" y="1171156"/>
                  </a:lnTo>
                  <a:lnTo>
                    <a:pt x="918244" y="1161752"/>
                  </a:lnTo>
                  <a:lnTo>
                    <a:pt x="871879" y="1151921"/>
                  </a:lnTo>
                  <a:lnTo>
                    <a:pt x="826207" y="1141663"/>
                  </a:lnTo>
                  <a:lnTo>
                    <a:pt x="781258" y="1130977"/>
                  </a:lnTo>
                  <a:lnTo>
                    <a:pt x="737061" y="1119863"/>
                  </a:lnTo>
                  <a:lnTo>
                    <a:pt x="693646" y="1108323"/>
                  </a:lnTo>
                  <a:lnTo>
                    <a:pt x="651043" y="1096355"/>
                  </a:lnTo>
                  <a:lnTo>
                    <a:pt x="609281" y="1083959"/>
                  </a:lnTo>
                  <a:lnTo>
                    <a:pt x="551254" y="1065543"/>
                  </a:lnTo>
                  <a:lnTo>
                    <a:pt x="496129" y="1046605"/>
                  </a:lnTo>
                  <a:lnTo>
                    <a:pt x="443905" y="1027170"/>
                  </a:lnTo>
                  <a:lnTo>
                    <a:pt x="394582" y="1007265"/>
                  </a:lnTo>
                  <a:lnTo>
                    <a:pt x="348160" y="986918"/>
                  </a:lnTo>
                  <a:lnTo>
                    <a:pt x="304640" y="966155"/>
                  </a:lnTo>
                  <a:lnTo>
                    <a:pt x="264021" y="945003"/>
                  </a:lnTo>
                  <a:lnTo>
                    <a:pt x="226304" y="923489"/>
                  </a:lnTo>
                  <a:lnTo>
                    <a:pt x="191488" y="901640"/>
                  </a:lnTo>
                  <a:lnTo>
                    <a:pt x="159573" y="879482"/>
                  </a:lnTo>
                  <a:lnTo>
                    <a:pt x="104448" y="834348"/>
                  </a:lnTo>
                  <a:lnTo>
                    <a:pt x="60928" y="788302"/>
                  </a:lnTo>
                  <a:lnTo>
                    <a:pt x="29013" y="741558"/>
                  </a:lnTo>
                  <a:lnTo>
                    <a:pt x="8704" y="694331"/>
                  </a:lnTo>
                  <a:lnTo>
                    <a:pt x="0" y="646837"/>
                  </a:lnTo>
                  <a:lnTo>
                    <a:pt x="0" y="623056"/>
                  </a:lnTo>
                  <a:lnTo>
                    <a:pt x="2901" y="599288"/>
                  </a:lnTo>
                  <a:lnTo>
                    <a:pt x="17408" y="551901"/>
                  </a:lnTo>
                  <a:lnTo>
                    <a:pt x="43520" y="504889"/>
                  </a:lnTo>
                  <a:lnTo>
                    <a:pt x="81237" y="458467"/>
                  </a:lnTo>
                  <a:lnTo>
                    <a:pt x="130560" y="412850"/>
                  </a:lnTo>
                  <a:lnTo>
                    <a:pt x="191488" y="368253"/>
                  </a:lnTo>
                  <a:lnTo>
                    <a:pt x="226304" y="346403"/>
                  </a:lnTo>
                  <a:lnTo>
                    <a:pt x="264021" y="324889"/>
                  </a:lnTo>
                  <a:lnTo>
                    <a:pt x="304640" y="303737"/>
                  </a:lnTo>
                  <a:lnTo>
                    <a:pt x="348160" y="282974"/>
                  </a:lnTo>
                  <a:lnTo>
                    <a:pt x="394582" y="262627"/>
                  </a:lnTo>
                  <a:lnTo>
                    <a:pt x="443905" y="242723"/>
                  </a:lnTo>
                  <a:lnTo>
                    <a:pt x="496129" y="223288"/>
                  </a:lnTo>
                  <a:lnTo>
                    <a:pt x="551254" y="204349"/>
                  </a:lnTo>
                  <a:lnTo>
                    <a:pt x="609281" y="185933"/>
                  </a:lnTo>
                  <a:lnTo>
                    <a:pt x="651043" y="173538"/>
                  </a:lnTo>
                  <a:lnTo>
                    <a:pt x="693646" y="161570"/>
                  </a:lnTo>
                  <a:lnTo>
                    <a:pt x="737061" y="150029"/>
                  </a:lnTo>
                  <a:lnTo>
                    <a:pt x="781258" y="138916"/>
                  </a:lnTo>
                  <a:lnTo>
                    <a:pt x="826207" y="128230"/>
                  </a:lnTo>
                  <a:lnTo>
                    <a:pt x="871879" y="117971"/>
                  </a:lnTo>
                  <a:lnTo>
                    <a:pt x="918244" y="108140"/>
                  </a:lnTo>
                  <a:lnTo>
                    <a:pt x="965274" y="98737"/>
                  </a:lnTo>
                  <a:lnTo>
                    <a:pt x="1012938" y="89761"/>
                  </a:lnTo>
                  <a:lnTo>
                    <a:pt x="1061207" y="81212"/>
                  </a:lnTo>
                  <a:lnTo>
                    <a:pt x="1110051" y="73091"/>
                  </a:lnTo>
                  <a:lnTo>
                    <a:pt x="1159441" y="65397"/>
                  </a:lnTo>
                  <a:lnTo>
                    <a:pt x="1209348" y="58131"/>
                  </a:lnTo>
                  <a:lnTo>
                    <a:pt x="1259742" y="51292"/>
                  </a:lnTo>
                  <a:lnTo>
                    <a:pt x="1310593" y="44880"/>
                  </a:lnTo>
                  <a:lnTo>
                    <a:pt x="1361871" y="38896"/>
                  </a:lnTo>
                  <a:lnTo>
                    <a:pt x="1413549" y="33339"/>
                  </a:lnTo>
                  <a:lnTo>
                    <a:pt x="1465595" y="28210"/>
                  </a:lnTo>
                  <a:lnTo>
                    <a:pt x="1517980" y="23508"/>
                  </a:lnTo>
                  <a:lnTo>
                    <a:pt x="1570676" y="19234"/>
                  </a:lnTo>
                  <a:lnTo>
                    <a:pt x="1623651" y="15387"/>
                  </a:lnTo>
                  <a:lnTo>
                    <a:pt x="1676878" y="11968"/>
                  </a:lnTo>
                  <a:lnTo>
                    <a:pt x="1730325" y="8976"/>
                  </a:lnTo>
                  <a:lnTo>
                    <a:pt x="1783965" y="6411"/>
                  </a:lnTo>
                  <a:lnTo>
                    <a:pt x="1837767" y="4274"/>
                  </a:lnTo>
                  <a:lnTo>
                    <a:pt x="1891701" y="2564"/>
                  </a:lnTo>
                  <a:lnTo>
                    <a:pt x="1945739" y="1282"/>
                  </a:lnTo>
                  <a:lnTo>
                    <a:pt x="1999851" y="427"/>
                  </a:lnTo>
                  <a:lnTo>
                    <a:pt x="2054007" y="0"/>
                  </a:lnTo>
                  <a:lnTo>
                    <a:pt x="2108178" y="0"/>
                  </a:lnTo>
                  <a:lnTo>
                    <a:pt x="2162334" y="427"/>
                  </a:lnTo>
                  <a:lnTo>
                    <a:pt x="2216446" y="1282"/>
                  </a:lnTo>
                  <a:lnTo>
                    <a:pt x="2270484" y="2564"/>
                  </a:lnTo>
                  <a:lnTo>
                    <a:pt x="2324418" y="4274"/>
                  </a:lnTo>
                  <a:lnTo>
                    <a:pt x="2378220" y="6411"/>
                  </a:lnTo>
                  <a:lnTo>
                    <a:pt x="2431860" y="8976"/>
                  </a:lnTo>
                  <a:lnTo>
                    <a:pt x="2485307" y="11968"/>
                  </a:lnTo>
                  <a:lnTo>
                    <a:pt x="2538534" y="15387"/>
                  </a:lnTo>
                  <a:lnTo>
                    <a:pt x="2591509" y="19234"/>
                  </a:lnTo>
                  <a:lnTo>
                    <a:pt x="2644205" y="23508"/>
                  </a:lnTo>
                  <a:lnTo>
                    <a:pt x="2696590" y="28210"/>
                  </a:lnTo>
                  <a:lnTo>
                    <a:pt x="2748636" y="33339"/>
                  </a:lnTo>
                  <a:lnTo>
                    <a:pt x="2800313" y="38896"/>
                  </a:lnTo>
                  <a:lnTo>
                    <a:pt x="2851592" y="44880"/>
                  </a:lnTo>
                  <a:lnTo>
                    <a:pt x="2902443" y="51292"/>
                  </a:lnTo>
                  <a:lnTo>
                    <a:pt x="2952837" y="58131"/>
                  </a:lnTo>
                  <a:lnTo>
                    <a:pt x="3002744" y="65397"/>
                  </a:lnTo>
                  <a:lnTo>
                    <a:pt x="3052134" y="73091"/>
                  </a:lnTo>
                  <a:lnTo>
                    <a:pt x="3100978" y="81212"/>
                  </a:lnTo>
                  <a:lnTo>
                    <a:pt x="3149247" y="89761"/>
                  </a:lnTo>
                  <a:lnTo>
                    <a:pt x="3196911" y="98737"/>
                  </a:lnTo>
                  <a:lnTo>
                    <a:pt x="3243940" y="108140"/>
                  </a:lnTo>
                  <a:lnTo>
                    <a:pt x="3290306" y="117971"/>
                  </a:lnTo>
                  <a:lnTo>
                    <a:pt x="3335978" y="128230"/>
                  </a:lnTo>
                  <a:lnTo>
                    <a:pt x="3380927" y="138916"/>
                  </a:lnTo>
                  <a:lnTo>
                    <a:pt x="3425124" y="150029"/>
                  </a:lnTo>
                  <a:lnTo>
                    <a:pt x="3468539" y="161570"/>
                  </a:lnTo>
                  <a:lnTo>
                    <a:pt x="3511142" y="173538"/>
                  </a:lnTo>
                  <a:lnTo>
                    <a:pt x="3552904" y="185933"/>
                  </a:lnTo>
                  <a:close/>
                </a:path>
              </a:pathLst>
            </a:custGeom>
            <a:ln w="254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T</a:t>
            </a:r>
            <a:r>
              <a:rPr spc="-250" dirty="0"/>
              <a:t>r</a:t>
            </a:r>
            <a:r>
              <a:rPr spc="-95" dirty="0"/>
              <a:t>ansiti</a:t>
            </a:r>
            <a:r>
              <a:rPr spc="-195" dirty="0"/>
              <a:t>v</a:t>
            </a:r>
            <a:r>
              <a:rPr spc="-60" dirty="0"/>
              <a:t>e</a:t>
            </a:r>
            <a:r>
              <a:rPr spc="-250" dirty="0"/>
              <a:t> </a:t>
            </a:r>
            <a:r>
              <a:rPr dirty="0"/>
              <a:t>Dependencies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39900" y="2209800"/>
            <a:ext cx="4724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If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 </a:t>
            </a:r>
            <a:r>
              <a:rPr sz="3200" spc="114" dirty="0">
                <a:latin typeface="Arial MT"/>
                <a:cs typeface="Arial MT"/>
              </a:rPr>
              <a:t>add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 </a:t>
            </a:r>
            <a:r>
              <a:rPr sz="3200" spc="60" dirty="0">
                <a:latin typeface="Arial MT"/>
                <a:cs typeface="Arial MT"/>
              </a:rPr>
              <a:t>dependency: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900" y="4953000"/>
            <a:ext cx="7682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Arial MT"/>
                <a:cs typeface="Arial MT"/>
              </a:rPr>
              <a:t>Transitive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40" dirty="0">
                <a:latin typeface="Arial MT"/>
                <a:cs typeface="Arial MT"/>
              </a:rPr>
              <a:t>Dependencies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are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45" dirty="0">
                <a:latin typeface="Arial MT"/>
                <a:cs typeface="Arial MT"/>
              </a:rPr>
              <a:t>downloaded: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14134" y="4616668"/>
            <a:ext cx="3886200" cy="4064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1199" y="2504678"/>
            <a:ext cx="5258676" cy="139456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445" y="4125674"/>
            <a:ext cx="2205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</a:t>
            </a:r>
            <a:r>
              <a:rPr spc="-65" dirty="0"/>
              <a:t>c</a:t>
            </a:r>
            <a:r>
              <a:rPr spc="40" dirty="0"/>
              <a:t>opes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7226300" y="2298700"/>
            <a:ext cx="1861185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compile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vided 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runtime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 test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system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import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FFFFFF"/>
                </a:solidFill>
              </a:rPr>
              <a:t>Demo</a:t>
            </a: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7035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Add</a:t>
            </a:r>
            <a:r>
              <a:rPr spc="-195" dirty="0"/>
              <a:t> </a:t>
            </a:r>
            <a:r>
              <a:rPr spc="-45" dirty="0"/>
              <a:t>a</a:t>
            </a:r>
            <a:r>
              <a:rPr spc="-195" dirty="0"/>
              <a:t> </a:t>
            </a:r>
            <a:r>
              <a:rPr spc="60" dirty="0"/>
              <a:t>dependency</a:t>
            </a:r>
            <a:endParaRPr spc="60" dirty="0"/>
          </a:p>
          <a:p>
            <a:pPr marL="5487035" marR="5080">
              <a:lnSpc>
                <a:spcPts val="6200"/>
              </a:lnSpc>
              <a:spcBef>
                <a:spcPts val="400"/>
              </a:spcBef>
            </a:pPr>
            <a:r>
              <a:rPr spc="15" dirty="0"/>
              <a:t>Reference</a:t>
            </a:r>
            <a:r>
              <a:rPr spc="-180" dirty="0"/>
              <a:t> </a:t>
            </a:r>
            <a:r>
              <a:rPr spc="-20" dirty="0"/>
              <a:t>transitive</a:t>
            </a:r>
            <a:r>
              <a:rPr spc="-175" dirty="0"/>
              <a:t> </a:t>
            </a:r>
            <a:r>
              <a:rPr spc="50" dirty="0"/>
              <a:t>dependencies </a:t>
            </a:r>
            <a:r>
              <a:rPr spc="-1110" dirty="0"/>
              <a:t> </a:t>
            </a:r>
            <a:r>
              <a:rPr spc="10" dirty="0"/>
              <a:t>Use</a:t>
            </a:r>
            <a:r>
              <a:rPr spc="-170" dirty="0"/>
              <a:t> </a:t>
            </a:r>
            <a:r>
              <a:rPr spc="50" dirty="0"/>
              <a:t>scopes</a:t>
            </a:r>
            <a:endParaRPr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345440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000000"/>
                </a:solidFill>
              </a:rPr>
              <a:t>Version</a:t>
            </a:r>
            <a:r>
              <a:rPr sz="3200" spc="-220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numbers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75" dirty="0">
                <a:solidFill>
                  <a:srgbClr val="000000"/>
                </a:solidFill>
              </a:rPr>
              <a:t>SNAPSHOT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327900" y="4267200"/>
            <a:ext cx="496125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Types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13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2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ansiti</a:t>
            </a:r>
            <a:r>
              <a:rPr sz="3200" spc="-10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dependencies 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Scopes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WPS Presentation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Times New Roman</vt:lpstr>
      <vt:lpstr>Arial MT</vt:lpstr>
      <vt:lpstr>Microsoft YaHei</vt:lpstr>
      <vt:lpstr>Arial Unicode MS</vt:lpstr>
      <vt:lpstr>Calibri</vt:lpstr>
      <vt:lpstr>Office Theme</vt:lpstr>
      <vt:lpstr>Dependencies</vt:lpstr>
      <vt:lpstr>Outline</vt:lpstr>
      <vt:lpstr>PowerPoint 演示文稿</vt:lpstr>
      <vt:lpstr>SNAPSHOT</vt:lpstr>
      <vt:lpstr>PowerPoint 演示文稿</vt:lpstr>
      <vt:lpstr>Transitive Dependencies</vt:lpstr>
      <vt:lpstr>Scopes</vt:lpstr>
      <vt:lpstr>Demo</vt:lpstr>
      <vt:lpstr>SNAPSHOT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Dependencies</dc:title>
  <dc:creator/>
  <cp:lastModifiedBy>Steve Sam</cp:lastModifiedBy>
  <cp:revision>1</cp:revision>
  <dcterms:created xsi:type="dcterms:W3CDTF">2021-12-15T16:39:19Z</dcterms:created>
  <dcterms:modified xsi:type="dcterms:W3CDTF">2021-12-15T16:39:19Z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05EFD8B0B5144DFFA7DE6AE313222DAB</vt:lpwstr>
  </property>
  <property fmtid="{D5CDD505-2E9C-101B-9397-08002B2CF9AE}" pid="3" name="KSOProductBuildVer">
    <vt:lpwstr>1033-11.2.0.10382</vt:lpwstr>
  </property>
</Properties>
</file>