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97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61000" y="609600"/>
            <a:ext cx="533400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04740" y="609600"/>
            <a:ext cx="644651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4615" y="3086100"/>
            <a:ext cx="13526769" cy="2875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.spring.io/ui/native/libs-snapsho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.spring.io/ui/native/libs-snapsho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cmecorp.com/plugin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6600" y="2692400"/>
            <a:ext cx="45129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30" dirty="0">
                <a:solidFill>
                  <a:srgbClr val="171717"/>
                </a:solidFill>
              </a:rPr>
              <a:t>Repositories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7000" y="647700"/>
            <a:ext cx="32905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404040"/>
                </a:solidFill>
              </a:rPr>
              <a:t>Repository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0600" y="2080260"/>
            <a:ext cx="14376400" cy="6317114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R="7992110" algn="l">
              <a:lnSpc>
                <a:spcPct val="100000"/>
              </a:lnSpc>
              <a:spcBef>
                <a:spcPts val="420"/>
              </a:spcBef>
            </a:pP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&lt;repositories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R="7976870" algn="l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repository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spring-snapshot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Spring</a:t>
            </a:r>
            <a:r>
              <a:rPr sz="2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Maven</a:t>
            </a:r>
            <a:r>
              <a:rPr sz="2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SNAPSHOT</a:t>
            </a:r>
            <a:r>
              <a:rPr sz="2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Repository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lang="en-US"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lang="en-US"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url</a:t>
            </a:r>
            <a:r>
              <a:rPr lang="en-US"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lang="en-US" sz="2900" spc="-5" dirty="0">
                <a:latin typeface="Courier New" panose="02070309020205020404"/>
                <a:cs typeface="Courier New" panose="02070309020205020404"/>
                <a:hlinkClick r:id="rId2"/>
              </a:rPr>
              <a:t>https://repo.spring.io/ui/native/libs-snapshot</a:t>
            </a:r>
            <a:r>
              <a:rPr lang="en-US"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lang="en-US"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url</a:t>
            </a:r>
            <a:r>
              <a:rPr lang="en-US"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lang="en-US" sz="2900" dirty="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snapshots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320"/>
              </a:spcBef>
            </a:pP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true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snapshots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releases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false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R="7740650" algn="l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releases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R="7755890" algn="l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repository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R="7771130" algn="l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repositories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75985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Dependency</a:t>
            </a:r>
            <a:r>
              <a:rPr spc="-160" dirty="0"/>
              <a:t> </a:t>
            </a:r>
            <a:r>
              <a:rPr spc="20" dirty="0"/>
              <a:t>and</a:t>
            </a:r>
            <a:r>
              <a:rPr spc="-160" dirty="0"/>
              <a:t> </a:t>
            </a:r>
            <a:r>
              <a:rPr spc="55" dirty="0"/>
              <a:t>Plugin</a:t>
            </a:r>
            <a:r>
              <a:rPr spc="-160" dirty="0"/>
              <a:t> </a:t>
            </a:r>
            <a:r>
              <a:rPr spc="35" dirty="0"/>
              <a:t>Repositories</a:t>
            </a:r>
          </a:p>
          <a:p>
            <a:pPr marL="5975985" marR="4074160">
              <a:lnSpc>
                <a:spcPts val="6200"/>
              </a:lnSpc>
              <a:spcBef>
                <a:spcPts val="600"/>
              </a:spcBef>
            </a:pPr>
            <a:r>
              <a:rPr spc="75" dirty="0"/>
              <a:t>SNAPSHOT</a:t>
            </a:r>
            <a:r>
              <a:rPr spc="-250" dirty="0"/>
              <a:t> </a:t>
            </a:r>
            <a:r>
              <a:rPr spc="110" dirty="0"/>
              <a:t>code </a:t>
            </a:r>
            <a:r>
              <a:rPr spc="-1110" dirty="0"/>
              <a:t> </a:t>
            </a:r>
            <a:r>
              <a:rPr spc="40" dirty="0"/>
              <a:t>Plugins</a:t>
            </a:r>
          </a:p>
          <a:p>
            <a:pPr marL="5975985">
              <a:lnSpc>
                <a:spcPct val="100000"/>
              </a:lnSpc>
              <a:spcBef>
                <a:spcPts val="1760"/>
              </a:spcBef>
            </a:pPr>
            <a:r>
              <a:rPr spc="35" dirty="0"/>
              <a:t>Corporate</a:t>
            </a:r>
            <a:r>
              <a:rPr spc="-180" dirty="0"/>
              <a:t> </a:t>
            </a:r>
            <a:r>
              <a:rPr spc="30" dirty="0"/>
              <a:t>repository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35800" y="647700"/>
            <a:ext cx="2194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0311" y="2898987"/>
            <a:ext cx="4524375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 marL="377190">
              <a:lnSpc>
                <a:spcPct val="100000"/>
              </a:lnSpc>
              <a:spcBef>
                <a:spcPts val="5"/>
              </a:spcBef>
            </a:pPr>
            <a:r>
              <a:rPr sz="3200" spc="4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Dependency</a:t>
            </a:r>
            <a:r>
              <a:rPr sz="3200" spc="-19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9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Repo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5831" y="2898987"/>
            <a:ext cx="4524375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 marL="1017270">
              <a:lnSpc>
                <a:spcPct val="100000"/>
              </a:lnSpc>
              <a:spcBef>
                <a:spcPts val="5"/>
              </a:spcBef>
            </a:pPr>
            <a:r>
              <a:rPr sz="3200" spc="5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Plugin</a:t>
            </a:r>
            <a:r>
              <a:rPr sz="3200" spc="-20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9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Repo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1351" y="2898987"/>
            <a:ext cx="4524375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marL="1200150" marR="1195070">
              <a:lnSpc>
                <a:spcPts val="3800"/>
              </a:lnSpc>
              <a:spcBef>
                <a:spcPts val="2405"/>
              </a:spcBef>
            </a:pPr>
            <a:r>
              <a:rPr sz="3200" spc="-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Releases</a:t>
            </a:r>
            <a:r>
              <a:rPr sz="3200" spc="-229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/ </a:t>
            </a:r>
            <a:r>
              <a:rPr sz="3200" spc="-11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Snapshots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08800" y="2997200"/>
            <a:ext cx="9151620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>
                <a:latin typeface="Verdana" panose="020B0604030504040204"/>
                <a:cs typeface="Verdana" panose="020B0604030504040204"/>
              </a:rPr>
              <a:t>Maven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storage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6482080" indent="228600">
              <a:lnSpc>
                <a:spcPts val="6200"/>
              </a:lnSpc>
              <a:spcBef>
                <a:spcPts val="600"/>
              </a:spcBef>
            </a:pPr>
            <a:r>
              <a:rPr sz="3200" spc="-254" dirty="0">
                <a:latin typeface="Verdana" panose="020B0604030504040204"/>
                <a:cs typeface="Verdana" panose="020B0604030504040204"/>
              </a:rPr>
              <a:t>~/.m2 </a:t>
            </a:r>
            <a:r>
              <a:rPr sz="3200" spc="-25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Storage</a:t>
            </a:r>
            <a:r>
              <a:rPr sz="3200" spc="-24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path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 indent="228600">
              <a:lnSpc>
                <a:spcPts val="6200"/>
              </a:lnSpc>
            </a:pPr>
            <a:r>
              <a:rPr sz="3200" spc="-75" dirty="0">
                <a:latin typeface="Verdana" panose="020B0604030504040204"/>
                <a:cs typeface="Verdana" panose="020B0604030504040204"/>
              </a:rPr>
              <a:t>~/.m2/repository/&lt;groupId&gt;/&lt;artifactId&gt; </a:t>
            </a:r>
            <a:r>
              <a:rPr sz="32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Avoids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duplication</a:t>
            </a:r>
            <a:r>
              <a:rPr sz="32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through</a:t>
            </a:r>
            <a:r>
              <a:rPr sz="32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multiple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projects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88000" y="609600"/>
            <a:ext cx="50850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Local</a:t>
            </a:r>
            <a:r>
              <a:rPr spc="-285" dirty="0"/>
              <a:t> </a:t>
            </a:r>
            <a:r>
              <a:rPr spc="5" dirty="0"/>
              <a:t>Repository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rcRect b="9185"/>
          <a:stretch>
            <a:fillRect/>
          </a:stretch>
        </p:blipFill>
        <p:spPr>
          <a:xfrm>
            <a:off x="1270000" y="2531110"/>
            <a:ext cx="3529965" cy="370630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76644" y="4125674"/>
            <a:ext cx="37433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Repositories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26300" y="1117600"/>
            <a:ext cx="311785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/>
              <a:t>http</a:t>
            </a:r>
            <a:r>
              <a:rPr sz="3200" spc="-195" dirty="0"/>
              <a:t> </a:t>
            </a:r>
            <a:r>
              <a:rPr sz="3200" spc="45" dirty="0"/>
              <a:t>locations</a:t>
            </a:r>
            <a:endParaRPr sz="320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-10" dirty="0"/>
              <a:t>Super</a:t>
            </a:r>
            <a:r>
              <a:rPr sz="3200" spc="-254" dirty="0"/>
              <a:t> </a:t>
            </a:r>
            <a:r>
              <a:rPr sz="3200" spc="-20" dirty="0"/>
              <a:t>pom.xml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7137400" y="2692400"/>
            <a:ext cx="6471920" cy="523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Default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Maven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installation</a:t>
            </a:r>
            <a:endParaRPr sz="3200" dirty="0">
              <a:latin typeface="Verdana" panose="020B0604030504040204"/>
              <a:cs typeface="Verdana" panose="020B0604030504040204"/>
            </a:endParaRPr>
          </a:p>
          <a:p>
            <a:pPr marL="469900" marR="1217295" indent="-368300">
              <a:lnSpc>
                <a:spcPts val="6200"/>
              </a:lnSpc>
              <a:spcBef>
                <a:spcPts val="600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Default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location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5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110" dirty="0">
                <a:latin typeface="Verdana" panose="020B0604030504040204"/>
                <a:cs typeface="Verdana" panose="020B0604030504040204"/>
              </a:rPr>
              <a:t>ep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o</a:t>
            </a:r>
            <a:r>
              <a:rPr sz="3200" spc="-145" dirty="0">
                <a:latin typeface="Verdana" panose="020B0604030504040204"/>
                <a:cs typeface="Verdana" panose="020B0604030504040204"/>
              </a:rPr>
              <a:t>.m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90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en.apach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-370" dirty="0">
                <a:latin typeface="Verdana" panose="020B0604030504040204"/>
                <a:cs typeface="Verdana" panose="020B0604030504040204"/>
              </a:rPr>
              <a:t>.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o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150" dirty="0">
                <a:latin typeface="Verdana" panose="020B0604030504040204"/>
                <a:cs typeface="Verdana" panose="020B0604030504040204"/>
              </a:rPr>
              <a:t>g</a:t>
            </a:r>
            <a:endParaRPr sz="3200" dirty="0">
              <a:latin typeface="Verdana" panose="020B0604030504040204"/>
              <a:cs typeface="Verdana" panose="020B0604030504040204"/>
            </a:endParaRPr>
          </a:p>
          <a:p>
            <a:pPr marL="12700" marR="558800">
              <a:lnSpc>
                <a:spcPts val="6200"/>
              </a:lnSpc>
            </a:pPr>
            <a:r>
              <a:rPr sz="3200" spc="45" dirty="0">
                <a:latin typeface="Verdana" panose="020B0604030504040204"/>
                <a:cs typeface="Verdana" panose="020B0604030504040204"/>
              </a:rPr>
              <a:t>Multiple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repositories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allowed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Corporate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Repository</a:t>
            </a:r>
            <a:endParaRPr sz="3200" dirty="0">
              <a:latin typeface="Verdana" panose="020B0604030504040204"/>
              <a:cs typeface="Verdana" panose="020B0604030504040204"/>
            </a:endParaRPr>
          </a:p>
          <a:p>
            <a:pPr marL="469900" marR="5080">
              <a:lnSpc>
                <a:spcPts val="6200"/>
              </a:lnSpc>
            </a:pPr>
            <a:r>
              <a:rPr sz="3200" spc="-20" dirty="0">
                <a:latin typeface="Verdana" panose="020B0604030504040204"/>
                <a:cs typeface="Verdana" panose="020B0604030504040204"/>
              </a:rPr>
              <a:t>Nexus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(this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what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central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is)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Artifactory</a:t>
            </a:r>
            <a:endParaRPr sz="32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8800" y="3390900"/>
            <a:ext cx="572008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" dirty="0">
                <a:latin typeface="Verdana" panose="020B0604030504040204"/>
                <a:cs typeface="Verdana" panose="020B0604030504040204"/>
              </a:rPr>
              <a:t>Dependencies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5" dirty="0">
                <a:latin typeface="Verdana" panose="020B0604030504040204"/>
                <a:cs typeface="Verdana" panose="020B0604030504040204"/>
              </a:rPr>
              <a:t>download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 marR="5080">
              <a:lnSpc>
                <a:spcPts val="6200"/>
              </a:lnSpc>
              <a:spcBef>
                <a:spcPts val="400"/>
              </a:spcBef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Releases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and/or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snapshots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Separate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repositories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95800" y="609600"/>
            <a:ext cx="7273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" dirty="0">
                <a:latin typeface="Verdana" panose="020B0604030504040204"/>
                <a:cs typeface="Verdana" panose="020B0604030504040204"/>
              </a:rPr>
              <a:t>Dependency</a:t>
            </a:r>
            <a:r>
              <a:rPr sz="4800" spc="-260" dirty="0">
                <a:latin typeface="Verdana" panose="020B0604030504040204"/>
                <a:cs typeface="Verdana" panose="020B0604030504040204"/>
              </a:rPr>
              <a:t> </a:t>
            </a:r>
            <a:r>
              <a:rPr sz="4800" spc="5" dirty="0">
                <a:latin typeface="Verdana" panose="020B0604030504040204"/>
                <a:cs typeface="Verdana" panose="020B0604030504040204"/>
              </a:rPr>
              <a:t>Repository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8244" y="2791236"/>
            <a:ext cx="3987800" cy="4140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7000" y="647700"/>
            <a:ext cx="32905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404040"/>
                </a:solidFill>
              </a:rPr>
              <a:t>Repository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0600" y="2080260"/>
            <a:ext cx="14224635" cy="63601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R="9538970" algn="l">
              <a:lnSpc>
                <a:spcPct val="100000"/>
              </a:lnSpc>
              <a:spcBef>
                <a:spcPts val="420"/>
              </a:spcBef>
            </a:pP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&lt;repositories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</a:p>
          <a:p>
            <a:pPr marR="9538970" algn="l">
              <a:lnSpc>
                <a:spcPct val="100000"/>
              </a:lnSpc>
              <a:spcBef>
                <a:spcPts val="4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repository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spring-snapshot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Spring</a:t>
            </a:r>
            <a:r>
              <a:rPr sz="2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Maven</a:t>
            </a:r>
            <a:r>
              <a:rPr sz="2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SNAPSHOT</a:t>
            </a:r>
            <a:r>
              <a:rPr sz="2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Repository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url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lang="en-US" sz="2900" spc="-5" dirty="0">
                <a:latin typeface="Courier New" panose="02070309020205020404"/>
                <a:cs typeface="Courier New" panose="02070309020205020404"/>
                <a:hlinkClick r:id="rId2"/>
              </a:rPr>
              <a:t>https://repo.spring.io/ui/native/libs-snapshot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url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snapshots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320"/>
              </a:spcBef>
            </a:pP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true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snapshots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releases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false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R="9287510" algn="l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releases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R="9302750" algn="l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repository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R="9317990" algn="l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repositories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8800" y="4178300"/>
            <a:ext cx="771842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latin typeface="Verdana" panose="020B0604030504040204"/>
                <a:cs typeface="Verdana" panose="020B0604030504040204"/>
              </a:rPr>
              <a:t>Identical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Dependencies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Repository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75" dirty="0">
                <a:latin typeface="Verdana" panose="020B0604030504040204"/>
                <a:cs typeface="Verdana" panose="020B0604030504040204"/>
              </a:rPr>
              <a:t>Looks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for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plugins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Plugin</a:t>
            </a:r>
            <a:r>
              <a:rPr spc="-285" dirty="0"/>
              <a:t> </a:t>
            </a:r>
            <a:r>
              <a:rPr spc="5" dirty="0"/>
              <a:t>Repository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8244" y="2495550"/>
            <a:ext cx="3987800" cy="4140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1000" y="647700"/>
            <a:ext cx="5334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404040"/>
                </a:solidFill>
              </a:rPr>
              <a:t>Plugin</a:t>
            </a:r>
            <a:r>
              <a:rPr spc="-285" dirty="0">
                <a:solidFill>
                  <a:srgbClr val="404040"/>
                </a:solidFill>
              </a:rPr>
              <a:t> </a:t>
            </a:r>
            <a:r>
              <a:rPr spc="5" dirty="0">
                <a:solidFill>
                  <a:srgbClr val="404040"/>
                </a:solidFill>
              </a:rPr>
              <a:t>Repository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0600" y="2067560"/>
            <a:ext cx="11327765" cy="62992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R="6886575" algn="l">
              <a:lnSpc>
                <a:spcPct val="100000"/>
              </a:lnSpc>
              <a:spcBef>
                <a:spcPts val="4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pluginRepositories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R="6871335" algn="l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pluginRepository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acme</a:t>
            </a:r>
            <a:r>
              <a:rPr sz="29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u="heavy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corp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Acme</a:t>
            </a:r>
            <a:r>
              <a:rPr sz="29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Internal</a:t>
            </a:r>
            <a:r>
              <a:rPr sz="2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Corporate</a:t>
            </a:r>
            <a:r>
              <a:rPr sz="2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Repository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url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 dirty="0">
                <a:latin typeface="Courier New" panose="02070309020205020404"/>
                <a:cs typeface="Courier New" panose="02070309020205020404"/>
                <a:hlinkClick r:id="rId2"/>
              </a:rPr>
              <a:t>http://acmecorp.com/plugins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url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snapshots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320"/>
              </a:spcBef>
            </a:pP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true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snapshots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releases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320"/>
              </a:spcBef>
            </a:pP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true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releases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R="6650355" algn="l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pluginRepository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R="6665595" algn="l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pluginRepositories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08800" y="2603500"/>
            <a:ext cx="4282440" cy="445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0" dirty="0">
                <a:latin typeface="Verdana" panose="020B0604030504040204"/>
                <a:cs typeface="Verdana" panose="020B0604030504040204"/>
              </a:rPr>
              <a:t>Same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repo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95" dirty="0">
                <a:latin typeface="Verdana" panose="020B0604030504040204"/>
                <a:cs typeface="Verdana" panose="020B0604030504040204"/>
              </a:rPr>
              <a:t>Why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not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Central?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69900" marR="5080">
              <a:lnSpc>
                <a:spcPts val="6200"/>
              </a:lnSpc>
              <a:spcBef>
                <a:spcPts val="400"/>
              </a:spcBef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Snapshots </a:t>
            </a:r>
            <a:r>
              <a:rPr sz="3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Milestones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Release</a:t>
            </a:r>
            <a:r>
              <a:rPr sz="32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Candidate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Release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policies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Releases</a:t>
            </a:r>
            <a:r>
              <a:rPr spc="-280" dirty="0"/>
              <a:t> </a:t>
            </a:r>
            <a:r>
              <a:rPr spc="220" dirty="0"/>
              <a:t>/</a:t>
            </a:r>
            <a:r>
              <a:rPr spc="-275" dirty="0"/>
              <a:t> </a:t>
            </a:r>
            <a:r>
              <a:rPr spc="-45" dirty="0"/>
              <a:t>Snapshots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0021" y="2653256"/>
            <a:ext cx="3987800" cy="4140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341</Words>
  <Application>Microsoft Office PowerPoint</Application>
  <PresentationFormat>Custom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Courier New</vt:lpstr>
      <vt:lpstr>Times New Roman</vt:lpstr>
      <vt:lpstr>Verdana</vt:lpstr>
      <vt:lpstr>Office Theme</vt:lpstr>
      <vt:lpstr>Repositories</vt:lpstr>
      <vt:lpstr>Outline</vt:lpstr>
      <vt:lpstr>Local Repository</vt:lpstr>
      <vt:lpstr>http locations Super pom.xml</vt:lpstr>
      <vt:lpstr>PowerPoint Presentation</vt:lpstr>
      <vt:lpstr>Repository</vt:lpstr>
      <vt:lpstr>Plugin Repository</vt:lpstr>
      <vt:lpstr>Plugin Repository</vt:lpstr>
      <vt:lpstr>Releases / Snapshots</vt:lpstr>
      <vt:lpstr>Repository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Repositories</dc:title>
  <dc:creator/>
  <cp:lastModifiedBy>Admin</cp:lastModifiedBy>
  <cp:revision>5</cp:revision>
  <dcterms:created xsi:type="dcterms:W3CDTF">2021-12-15T17:19:00Z</dcterms:created>
  <dcterms:modified xsi:type="dcterms:W3CDTF">2023-10-01T09:43:12Z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716EC6C307554511A360A6DEC84156BD</vt:lpwstr>
  </property>
  <property fmtid="{D5CDD505-2E9C-101B-9397-08002B2CF9AE}" pid="3" name="KSOProductBuildVer">
    <vt:lpwstr>1033-11.2.0.10382</vt:lpwstr>
  </property>
</Properties>
</file>