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1550" y="609600"/>
            <a:ext cx="41529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3540" y="2298700"/>
            <a:ext cx="12948919" cy="523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2630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5" dirty="0">
                <a:solidFill>
                  <a:srgbClr val="171717"/>
                </a:solidFill>
              </a:rPr>
              <a:t>Plugins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600075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javadocs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5460" indent="-228600">
              <a:lnSpc>
                <a:spcPts val="6200"/>
              </a:lnSpc>
              <a:spcBef>
                <a:spcPts val="6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 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phase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Overridden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later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phase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Defaults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23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Many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customization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options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2000" y="609600"/>
            <a:ext cx="4571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Javadoc</a:t>
            </a:r>
            <a:r>
              <a:rPr spc="-305" dirty="0"/>
              <a:t> </a:t>
            </a:r>
            <a:r>
              <a:rPr spc="5" dirty="0"/>
              <a:t>Plugin</a:t>
            </a:r>
            <a:endParaRPr spc="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73330" y="3057936"/>
            <a:ext cx="2997200" cy="3606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150876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/>
              <a:t>Goals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40" dirty="0"/>
              <a:t>Plugins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327900" y="4267200"/>
            <a:ext cx="434594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Compiler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plugin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Jar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plugin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Source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Javadocs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Outline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1905" algn="ctr">
              <a:lnSpc>
                <a:spcPct val="100000"/>
              </a:lnSpc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Goals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3200" spc="-19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80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52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Sources</a:t>
            </a:r>
            <a:r>
              <a:rPr sz="3200" spc="-1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9249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3810" algn="ctr">
              <a:lnSpc>
                <a:spcPct val="100000"/>
              </a:lnSpc>
            </a:pPr>
            <a:r>
              <a:rPr sz="3200" spc="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Javadoc</a:t>
            </a:r>
            <a:r>
              <a:rPr sz="3200" spc="-1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plugin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1242" y="4125674"/>
            <a:ext cx="1698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Goals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997200"/>
            <a:ext cx="2774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/>
              <a:t>Default</a:t>
            </a:r>
            <a:r>
              <a:rPr sz="3200" spc="-220" dirty="0"/>
              <a:t> </a:t>
            </a:r>
            <a:r>
              <a:rPr sz="3200" spc="20" dirty="0"/>
              <a:t>Goals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543800" y="3479800"/>
            <a:ext cx="786765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06400" marR="5080" indent="-393700">
              <a:lnSpc>
                <a:spcPts val="3800"/>
              </a:lnSpc>
              <a:spcBef>
                <a:spcPts val="240"/>
              </a:spcBef>
              <a:buSzPct val="75000"/>
              <a:buChar char="•"/>
              <a:tabLst>
                <a:tab pos="405765" algn="l"/>
                <a:tab pos="406400" algn="l"/>
              </a:tabLst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clean,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compile,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test,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package,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install,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deploy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6300" y="4749800"/>
            <a:ext cx="854646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Super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pom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has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goals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defined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74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747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inherently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effective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pom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1343660"/>
            <a:ext cx="10215245" cy="63474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985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maven-clean-plugin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985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3.1.0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6985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executions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1557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execution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61290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clean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60528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phase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clean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phase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605280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goals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spcBef>
                <a:spcPts val="320"/>
              </a:spcBef>
            </a:pPr>
            <a:r>
              <a:rPr lang="en-US"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goal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clean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goal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5227955" algn="l">
              <a:lnSpc>
                <a:spcPct val="100000"/>
              </a:lnSpc>
              <a:spcBef>
                <a:spcPts val="320"/>
              </a:spcBef>
            </a:pPr>
            <a:r>
              <a:rPr lang="en-US"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goals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531939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execution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5982335" algn="l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executions</a:t>
            </a:r>
            <a:r>
              <a:rPr sz="29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R="8192135" algn="l">
              <a:lnSpc>
                <a:spcPct val="100000"/>
              </a:lnSpc>
              <a:spcBef>
                <a:spcPts val="320"/>
              </a:spcBef>
            </a:pP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9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9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01228" y="4125674"/>
            <a:ext cx="2118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1270000"/>
            <a:ext cx="1643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validate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2057400"/>
            <a:ext cx="7890509" cy="572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7747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Validate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structure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compile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25425" indent="444500">
              <a:lnSpc>
                <a:spcPts val="6200"/>
              </a:lnSpc>
              <a:spcBef>
                <a:spcPts val="600"/>
              </a:spcBef>
              <a:buChar char="•"/>
              <a:tabLst>
                <a:tab pos="7747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Compile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any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source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project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336800" indent="444500">
              <a:lnSpc>
                <a:spcPts val="6200"/>
              </a:lnSpc>
              <a:buChar char="•"/>
              <a:tabLst>
                <a:tab pos="774700" algn="l"/>
              </a:tabLst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compiled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code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package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74700" marR="5080" indent="-317500">
              <a:lnSpc>
                <a:spcPts val="3800"/>
              </a:lnSpc>
              <a:spcBef>
                <a:spcPts val="1900"/>
              </a:spcBef>
              <a:buChar char="•"/>
              <a:tabLst>
                <a:tab pos="774700" algn="l"/>
              </a:tabLst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Packages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code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specified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type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01228" y="4125674"/>
            <a:ext cx="2118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1511300"/>
            <a:ext cx="3205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/>
              <a:t>in</a:t>
            </a:r>
            <a:r>
              <a:rPr sz="3200" spc="-40" dirty="0"/>
              <a:t>t</a:t>
            </a:r>
            <a:r>
              <a:rPr sz="3200" spc="45" dirty="0"/>
              <a:t>eg</a:t>
            </a:r>
            <a:r>
              <a:rPr sz="3200" spc="-50" dirty="0"/>
              <a:t>r</a:t>
            </a:r>
            <a:r>
              <a:rPr sz="3200" spc="-65" dirty="0"/>
              <a:t>a</a:t>
            </a:r>
            <a:r>
              <a:rPr sz="3200" spc="15" dirty="0"/>
              <a:t>tion-</a:t>
            </a:r>
            <a:r>
              <a:rPr sz="3200" spc="-35" dirty="0"/>
              <a:t>t</a:t>
            </a:r>
            <a:r>
              <a:rPr sz="3200" spc="-25" dirty="0"/>
              <a:t>e</a:t>
            </a:r>
            <a:r>
              <a:rPr sz="3200" spc="-55" dirty="0"/>
              <a:t>s</a:t>
            </a:r>
            <a:r>
              <a:rPr sz="3200" spc="50" dirty="0"/>
              <a:t>t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746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6347460" algn="l"/>
              </a:tabLst>
            </a:pPr>
            <a:r>
              <a:rPr spc="50" dirty="0"/>
              <a:t>Deploy</a:t>
            </a:r>
            <a:r>
              <a:rPr spc="-175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-45" dirty="0"/>
              <a:t>run</a:t>
            </a:r>
            <a:r>
              <a:rPr spc="-170" dirty="0"/>
              <a:t> </a:t>
            </a:r>
            <a:r>
              <a:rPr spc="15" dirty="0"/>
              <a:t>integration</a:t>
            </a:r>
            <a:r>
              <a:rPr spc="-170" dirty="0"/>
              <a:t> </a:t>
            </a:r>
            <a:r>
              <a:rPr spc="-20" dirty="0"/>
              <a:t>tests</a:t>
            </a:r>
            <a:endParaRPr spc="-20" dirty="0"/>
          </a:p>
          <a:p>
            <a:pPr marL="5585460">
              <a:lnSpc>
                <a:spcPct val="100000"/>
              </a:lnSpc>
              <a:spcBef>
                <a:spcPts val="2360"/>
              </a:spcBef>
            </a:pPr>
            <a:r>
              <a:rPr dirty="0"/>
              <a:t>verify</a:t>
            </a:r>
            <a:endParaRPr dirty="0"/>
          </a:p>
          <a:p>
            <a:pPr marL="5585460" marR="585470" indent="444500">
              <a:lnSpc>
                <a:spcPts val="6200"/>
              </a:lnSpc>
              <a:spcBef>
                <a:spcPts val="600"/>
              </a:spcBef>
              <a:buChar char="•"/>
              <a:tabLst>
                <a:tab pos="6347460" algn="l"/>
              </a:tabLst>
            </a:pPr>
            <a:r>
              <a:rPr dirty="0"/>
              <a:t>Run</a:t>
            </a:r>
            <a:r>
              <a:rPr spc="-175" dirty="0"/>
              <a:t> </a:t>
            </a:r>
            <a:r>
              <a:rPr spc="30" dirty="0"/>
              <a:t>checks</a:t>
            </a:r>
            <a:r>
              <a:rPr spc="-175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dirty="0"/>
              <a:t>verify</a:t>
            </a:r>
            <a:r>
              <a:rPr spc="-175" dirty="0"/>
              <a:t> </a:t>
            </a:r>
            <a:r>
              <a:rPr spc="25" dirty="0"/>
              <a:t>integrity </a:t>
            </a:r>
            <a:r>
              <a:rPr spc="-1110" dirty="0"/>
              <a:t> </a:t>
            </a:r>
            <a:r>
              <a:rPr spc="-5" dirty="0"/>
              <a:t>install</a:t>
            </a:r>
            <a:endParaRPr spc="-5" dirty="0"/>
          </a:p>
          <a:p>
            <a:pPr marL="5585460" marR="873125" indent="444500">
              <a:lnSpc>
                <a:spcPts val="6200"/>
              </a:lnSpc>
              <a:buChar char="•"/>
              <a:tabLst>
                <a:tab pos="6347460" algn="l"/>
              </a:tabLst>
            </a:pPr>
            <a:r>
              <a:rPr spc="-60" dirty="0"/>
              <a:t>Install</a:t>
            </a:r>
            <a:r>
              <a:rPr spc="-175" dirty="0"/>
              <a:t> </a:t>
            </a:r>
            <a:r>
              <a:rPr spc="45" dirty="0"/>
              <a:t>package</a:t>
            </a:r>
            <a:r>
              <a:rPr spc="-175" dirty="0"/>
              <a:t> </a:t>
            </a:r>
            <a:r>
              <a:rPr spc="-5" dirty="0"/>
              <a:t>in</a:t>
            </a:r>
            <a:r>
              <a:rPr spc="-175" dirty="0"/>
              <a:t> </a:t>
            </a:r>
            <a:r>
              <a:rPr spc="70" dirty="0"/>
              <a:t>local</a:t>
            </a:r>
            <a:r>
              <a:rPr spc="-170" dirty="0"/>
              <a:t> </a:t>
            </a:r>
            <a:r>
              <a:rPr spc="55" dirty="0"/>
              <a:t>repo </a:t>
            </a:r>
            <a:r>
              <a:rPr spc="-1110" dirty="0"/>
              <a:t> </a:t>
            </a:r>
            <a:r>
              <a:rPr spc="70" dirty="0"/>
              <a:t>deploy</a:t>
            </a:r>
            <a:endParaRPr spc="70" dirty="0"/>
          </a:p>
          <a:p>
            <a:pPr marL="6347460" indent="-317500">
              <a:lnSpc>
                <a:spcPct val="100000"/>
              </a:lnSpc>
              <a:spcBef>
                <a:spcPts val="1760"/>
              </a:spcBef>
              <a:buChar char="•"/>
              <a:tabLst>
                <a:tab pos="6347460" algn="l"/>
              </a:tabLst>
            </a:pPr>
            <a:r>
              <a:rPr spc="80" dirty="0"/>
              <a:t>Copy</a:t>
            </a:r>
            <a:r>
              <a:rPr spc="-175" dirty="0"/>
              <a:t> </a:t>
            </a:r>
            <a:r>
              <a:rPr spc="45" dirty="0"/>
              <a:t>package</a:t>
            </a:r>
            <a:r>
              <a:rPr spc="-175" dirty="0"/>
              <a:t> </a:t>
            </a:r>
            <a:r>
              <a:rPr spc="80" dirty="0"/>
              <a:t>to</a:t>
            </a:r>
            <a:r>
              <a:rPr spc="-175" dirty="0"/>
              <a:t> </a:t>
            </a:r>
            <a:r>
              <a:rPr spc="5" dirty="0"/>
              <a:t>remote</a:t>
            </a:r>
            <a:r>
              <a:rPr spc="-170" dirty="0"/>
              <a:t> </a:t>
            </a:r>
            <a:r>
              <a:rPr spc="55" dirty="0"/>
              <a:t>repo</a:t>
            </a:r>
            <a:endParaRPr spc="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603500"/>
            <a:ext cx="306324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-290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k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es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j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ac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65100">
              <a:lnSpc>
                <a:spcPts val="6200"/>
              </a:lnSpc>
              <a:spcBef>
                <a:spcPts val="600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Defaults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older </a:t>
            </a:r>
            <a:r>
              <a:rPr sz="3200" spc="-11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1152525">
              <a:lnSpc>
                <a:spcPts val="6200"/>
              </a:lnSpc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fork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Memory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>
              <a:lnSpc>
                <a:spcPct val="100000"/>
              </a:lnSpc>
              <a:spcBef>
                <a:spcPts val="17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source/target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7700" y="609600"/>
            <a:ext cx="4788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Compiler</a:t>
            </a:r>
            <a:r>
              <a:rPr spc="-300" dirty="0"/>
              <a:t> </a:t>
            </a:r>
            <a:r>
              <a:rPr spc="5" dirty="0"/>
              <a:t>Plugin</a:t>
            </a:r>
            <a:endParaRPr spc="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7535" y="3501687"/>
            <a:ext cx="5667942" cy="210023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2997200"/>
            <a:ext cx="389890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17880">
              <a:lnSpc>
                <a:spcPts val="6200"/>
              </a:lnSpc>
              <a:spcBef>
                <a:spcPts val="6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phase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>
              <a:lnSpc>
                <a:spcPts val="6200"/>
              </a:lnSpc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x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cludes 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Manifest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8619" y="3284846"/>
            <a:ext cx="3257706" cy="31564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9400" y="609600"/>
            <a:ext cx="2997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Jar</a:t>
            </a:r>
            <a:r>
              <a:rPr spc="-320" dirty="0"/>
              <a:t> </a:t>
            </a:r>
            <a:r>
              <a:rPr spc="5" dirty="0"/>
              <a:t>Plugin</a:t>
            </a:r>
            <a:endParaRPr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3784600"/>
            <a:ext cx="550037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source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code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 indent="-228600">
              <a:lnSpc>
                <a:spcPts val="6200"/>
              </a:lnSpc>
              <a:spcBef>
                <a:spcPts val="4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 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phase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Overridden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later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phase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86831" y="3297044"/>
            <a:ext cx="3130338" cy="31303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Source</a:t>
            </a:r>
            <a:r>
              <a:rPr spc="-310" dirty="0"/>
              <a:t> </a:t>
            </a:r>
            <a:r>
              <a:rPr spc="5" dirty="0"/>
              <a:t>Plugin</a:t>
            </a:r>
            <a:endParaRPr spc="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Presentation</Application>
  <PresentationFormat>On-screen Show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Times New Roman</vt:lpstr>
      <vt:lpstr>Courier New</vt:lpstr>
      <vt:lpstr>Microsoft YaHei</vt:lpstr>
      <vt:lpstr>Arial Unicode MS</vt:lpstr>
      <vt:lpstr>Calibri</vt:lpstr>
      <vt:lpstr>Office Theme</vt:lpstr>
      <vt:lpstr>Plugins</vt:lpstr>
      <vt:lpstr>Outline</vt:lpstr>
      <vt:lpstr>Default Goals</vt:lpstr>
      <vt:lpstr>PowerPoint 演示文稿</vt:lpstr>
      <vt:lpstr>validate</vt:lpstr>
      <vt:lpstr>integration-test</vt:lpstr>
      <vt:lpstr>Compiler Plugin</vt:lpstr>
      <vt:lpstr>Jar Plugin</vt:lpstr>
      <vt:lpstr>Source Plugin</vt:lpstr>
      <vt:lpstr>Javadoc Plugin</vt:lpstr>
      <vt:lpstr>Plugins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Plugins</dc:title>
  <dc:creator/>
  <cp:lastModifiedBy>Steve Sam</cp:lastModifiedBy>
  <cp:revision>1</cp:revision>
  <dcterms:created xsi:type="dcterms:W3CDTF">2021-12-15T17:56:59Z</dcterms:created>
  <dcterms:modified xsi:type="dcterms:W3CDTF">2021-12-15T17:56:59Z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4551EE7321834774A92BF9FBC1001C5C</vt:lpwstr>
  </property>
  <property fmtid="{D5CDD505-2E9C-101B-9397-08002B2CF9AE}" pid="3" name="KSOProductBuildVer">
    <vt:lpwstr>1033-11.2.0.10382</vt:lpwstr>
  </property>
</Properties>
</file>