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24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8" Type="http://schemas.openxmlformats.org/officeDocument/2006/relationships/image" Target="../media/image44.png"/><Relationship Id="rId7" Type="http://schemas.openxmlformats.org/officeDocument/2006/relationships/image" Target="../media/image43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46.png"/><Relationship Id="rId1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png"/><Relationship Id="rId8" Type="http://schemas.openxmlformats.org/officeDocument/2006/relationships/image" Target="../media/image54.png"/><Relationship Id="rId7" Type="http://schemas.openxmlformats.org/officeDocument/2006/relationships/image" Target="../media/image53.png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6" Type="http://schemas.openxmlformats.org/officeDocument/2006/relationships/slideLayout" Target="../slideLayouts/slideLayout5.xml"/><Relationship Id="rId25" Type="http://schemas.openxmlformats.org/officeDocument/2006/relationships/image" Target="../media/image71.png"/><Relationship Id="rId24" Type="http://schemas.openxmlformats.org/officeDocument/2006/relationships/image" Target="../media/image70.png"/><Relationship Id="rId23" Type="http://schemas.openxmlformats.org/officeDocument/2006/relationships/image" Target="../media/image69.png"/><Relationship Id="rId22" Type="http://schemas.openxmlformats.org/officeDocument/2006/relationships/image" Target="../media/image68.png"/><Relationship Id="rId21" Type="http://schemas.openxmlformats.org/officeDocument/2006/relationships/image" Target="../media/image67.png"/><Relationship Id="rId20" Type="http://schemas.openxmlformats.org/officeDocument/2006/relationships/image" Target="../media/image66.png"/><Relationship Id="rId2" Type="http://schemas.openxmlformats.org/officeDocument/2006/relationships/image" Target="../media/image48.png"/><Relationship Id="rId19" Type="http://schemas.openxmlformats.org/officeDocument/2006/relationships/image" Target="../media/image65.png"/><Relationship Id="rId18" Type="http://schemas.openxmlformats.org/officeDocument/2006/relationships/image" Target="../media/image64.png"/><Relationship Id="rId17" Type="http://schemas.openxmlformats.org/officeDocument/2006/relationships/image" Target="../media/image63.png"/><Relationship Id="rId16" Type="http://schemas.openxmlformats.org/officeDocument/2006/relationships/image" Target="../media/image62.png"/><Relationship Id="rId15" Type="http://schemas.openxmlformats.org/officeDocument/2006/relationships/image" Target="../media/image61.png"/><Relationship Id="rId14" Type="http://schemas.openxmlformats.org/officeDocument/2006/relationships/image" Target="../media/image60.png"/><Relationship Id="rId13" Type="http://schemas.openxmlformats.org/officeDocument/2006/relationships/image" Target="../media/image59.png"/><Relationship Id="rId12" Type="http://schemas.openxmlformats.org/officeDocument/2006/relationships/image" Target="../media/image58.png"/><Relationship Id="rId11" Type="http://schemas.openxmlformats.org/officeDocument/2006/relationships/image" Target="../media/image57.png"/><Relationship Id="rId10" Type="http://schemas.openxmlformats.org/officeDocument/2006/relationships/image" Target="../media/image56.png"/><Relationship Id="rId1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3" Type="http://schemas.openxmlformats.org/officeDocument/2006/relationships/image" Target="../media/image25.png"/><Relationship Id="rId2" Type="http://schemas.openxmlformats.org/officeDocument/2006/relationships/image" Target="../media/image73.png"/><Relationship Id="rId1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708" y="2977895"/>
            <a:ext cx="10768584" cy="381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3930" y="3293871"/>
            <a:ext cx="8272399" cy="42671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183" y="2046477"/>
            <a:ext cx="2969514" cy="68580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636771" y="2046477"/>
            <a:ext cx="6447790" cy="685800"/>
            <a:chOff x="3636771" y="2046477"/>
            <a:chExt cx="6447790" cy="68580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36771" y="2046477"/>
              <a:ext cx="1720850" cy="685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70855" y="2046477"/>
              <a:ext cx="1729994" cy="685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12559" y="2046477"/>
              <a:ext cx="3571875" cy="685800"/>
            </a:xfrm>
            <a:prstGeom prst="rect">
              <a:avLst/>
            </a:prstGeom>
          </p:spPr>
        </p:pic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3576" y="2249170"/>
            <a:ext cx="4243958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3576" y="2843783"/>
            <a:ext cx="4439158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3576" y="3438144"/>
            <a:ext cx="4905502" cy="365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3576" y="4032503"/>
            <a:ext cx="3345433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58316" y="1947672"/>
            <a:ext cx="2384044" cy="54863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28622" y="1878698"/>
            <a:ext cx="2237773" cy="232385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9595" y="4759705"/>
            <a:ext cx="1356995" cy="3048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9436" y="5140705"/>
            <a:ext cx="3973195" cy="914400"/>
            <a:chOff x="1329436" y="5140705"/>
            <a:chExt cx="3973195" cy="9144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1534" y="5140705"/>
              <a:ext cx="3926204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9436" y="5445505"/>
              <a:ext cx="2628265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32606" y="5445505"/>
              <a:ext cx="1470025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01213" y="5750305"/>
              <a:ext cx="1375917" cy="30480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74354" y="4759705"/>
            <a:ext cx="713231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7053580" y="5140705"/>
            <a:ext cx="3977004" cy="914400"/>
            <a:chOff x="7053580" y="5140705"/>
            <a:chExt cx="3977004" cy="91440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30364" y="5140705"/>
              <a:ext cx="3637914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53580" y="5445505"/>
              <a:ext cx="3976497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42122" y="5750305"/>
              <a:ext cx="1333500" cy="30480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889300" y="1874417"/>
            <a:ext cx="2111292" cy="233302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241804" y="550163"/>
            <a:ext cx="7875270" cy="548639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42710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146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310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9558" y="2050542"/>
            <a:ext cx="6665214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9558" y="2644901"/>
            <a:ext cx="5040630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9558" y="3239261"/>
            <a:ext cx="6042660" cy="36601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9558" y="3833876"/>
            <a:ext cx="5735955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67126" y="3147567"/>
            <a:ext cx="1285239" cy="548893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42710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146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310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9558" y="2644901"/>
            <a:ext cx="6676136" cy="3657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9558" y="3239261"/>
            <a:ext cx="5202555" cy="366395"/>
            <a:chOff x="5099558" y="3239261"/>
            <a:chExt cx="5202555" cy="36639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9558" y="3239261"/>
              <a:ext cx="1045844" cy="36601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36234" y="3239261"/>
              <a:ext cx="248412" cy="36601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60440" y="3239261"/>
              <a:ext cx="4241419" cy="366013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9558" y="3833876"/>
            <a:ext cx="1612772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32560" y="3147567"/>
            <a:ext cx="2968370" cy="548893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22712" y="2073685"/>
            <a:ext cx="2462387" cy="194728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4473" y="4568952"/>
            <a:ext cx="815644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5178" y="4568952"/>
            <a:ext cx="1142657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88152" y="4949952"/>
            <a:ext cx="761085" cy="304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83173" y="5330952"/>
            <a:ext cx="1173860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50400" y="4568952"/>
            <a:ext cx="747776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373616" y="4949952"/>
            <a:ext cx="1065910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859634" y="2071477"/>
            <a:ext cx="2466800" cy="195092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610416" y="2083888"/>
            <a:ext cx="2434439" cy="192541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48400" y="2056638"/>
            <a:ext cx="571500" cy="200558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378708" y="550163"/>
            <a:ext cx="5579110" cy="54863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569452" y="3271265"/>
            <a:ext cx="2522220" cy="40538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59046" y="550163"/>
            <a:ext cx="3215386" cy="5486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3759" y="2376170"/>
            <a:ext cx="727162" cy="75920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0546" y="1887473"/>
            <a:ext cx="2095373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0546" y="4072890"/>
            <a:ext cx="2284094" cy="36601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733797" y="1841449"/>
            <a:ext cx="6017260" cy="1534795"/>
            <a:chOff x="4733797" y="1841449"/>
            <a:chExt cx="6017260" cy="1534795"/>
          </a:xfrm>
        </p:grpSpPr>
        <p:sp>
          <p:nvSpPr>
            <p:cNvPr id="7" name="object 7"/>
            <p:cNvSpPr/>
            <p:nvPr/>
          </p:nvSpPr>
          <p:spPr>
            <a:xfrm>
              <a:off x="4733798" y="1841448"/>
              <a:ext cx="6017260" cy="437515"/>
            </a:xfrm>
            <a:custGeom>
              <a:avLst/>
              <a:gdLst/>
              <a:ahLst/>
              <a:cxnLst/>
              <a:rect l="l" t="t" r="r" b="b"/>
              <a:pathLst>
                <a:path w="6017259" h="437514">
                  <a:moveTo>
                    <a:pt x="4011155" y="0"/>
                  </a:moveTo>
                  <a:lnTo>
                    <a:pt x="2005584" y="0"/>
                  </a:lnTo>
                  <a:lnTo>
                    <a:pt x="0" y="0"/>
                  </a:lnTo>
                  <a:lnTo>
                    <a:pt x="0" y="436930"/>
                  </a:lnTo>
                  <a:lnTo>
                    <a:pt x="2005584" y="436930"/>
                  </a:lnTo>
                  <a:lnTo>
                    <a:pt x="4011155" y="436930"/>
                  </a:lnTo>
                  <a:lnTo>
                    <a:pt x="4011155" y="0"/>
                  </a:lnTo>
                  <a:close/>
                </a:path>
                <a:path w="6017259" h="437514">
                  <a:moveTo>
                    <a:pt x="6016752" y="0"/>
                  </a:moveTo>
                  <a:lnTo>
                    <a:pt x="4011168" y="0"/>
                  </a:lnTo>
                  <a:lnTo>
                    <a:pt x="4011168" y="436930"/>
                  </a:lnTo>
                  <a:lnTo>
                    <a:pt x="6016752" y="436930"/>
                  </a:lnTo>
                  <a:lnTo>
                    <a:pt x="601675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33798" y="2278379"/>
              <a:ext cx="6017260" cy="365760"/>
            </a:xfrm>
            <a:custGeom>
              <a:avLst/>
              <a:gdLst/>
              <a:ahLst/>
              <a:cxnLst/>
              <a:rect l="l" t="t" r="r" b="b"/>
              <a:pathLst>
                <a:path w="6017259" h="365760">
                  <a:moveTo>
                    <a:pt x="4011155" y="0"/>
                  </a:moveTo>
                  <a:lnTo>
                    <a:pt x="2005584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2005584" y="365760"/>
                  </a:lnTo>
                  <a:lnTo>
                    <a:pt x="4011155" y="365760"/>
                  </a:lnTo>
                  <a:lnTo>
                    <a:pt x="4011155" y="0"/>
                  </a:lnTo>
                  <a:close/>
                </a:path>
                <a:path w="6017259" h="365760">
                  <a:moveTo>
                    <a:pt x="6016752" y="0"/>
                  </a:moveTo>
                  <a:lnTo>
                    <a:pt x="4011168" y="0"/>
                  </a:lnTo>
                  <a:lnTo>
                    <a:pt x="4011168" y="365760"/>
                  </a:lnTo>
                  <a:lnTo>
                    <a:pt x="6016752" y="365760"/>
                  </a:lnTo>
                  <a:lnTo>
                    <a:pt x="6016752" y="0"/>
                  </a:lnTo>
                  <a:close/>
                </a:path>
              </a:pathLst>
            </a:custGeom>
            <a:solidFill>
              <a:srgbClr val="F8D1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33798" y="2644139"/>
              <a:ext cx="6017260" cy="365760"/>
            </a:xfrm>
            <a:custGeom>
              <a:avLst/>
              <a:gdLst/>
              <a:ahLst/>
              <a:cxnLst/>
              <a:rect l="l" t="t" r="r" b="b"/>
              <a:pathLst>
                <a:path w="6017259" h="365760">
                  <a:moveTo>
                    <a:pt x="4011155" y="0"/>
                  </a:moveTo>
                  <a:lnTo>
                    <a:pt x="2005584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2005584" y="365760"/>
                  </a:lnTo>
                  <a:lnTo>
                    <a:pt x="4011155" y="365760"/>
                  </a:lnTo>
                  <a:lnTo>
                    <a:pt x="4011155" y="0"/>
                  </a:lnTo>
                  <a:close/>
                </a:path>
                <a:path w="6017259" h="365760">
                  <a:moveTo>
                    <a:pt x="6016752" y="0"/>
                  </a:moveTo>
                  <a:lnTo>
                    <a:pt x="4011168" y="0"/>
                  </a:lnTo>
                  <a:lnTo>
                    <a:pt x="4011168" y="365760"/>
                  </a:lnTo>
                  <a:lnTo>
                    <a:pt x="6016752" y="365760"/>
                  </a:lnTo>
                  <a:lnTo>
                    <a:pt x="6016752" y="0"/>
                  </a:lnTo>
                  <a:close/>
                </a:path>
              </a:pathLst>
            </a:custGeom>
            <a:solidFill>
              <a:srgbClr val="FBEA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733798" y="3009899"/>
              <a:ext cx="6017260" cy="365760"/>
            </a:xfrm>
            <a:custGeom>
              <a:avLst/>
              <a:gdLst/>
              <a:ahLst/>
              <a:cxnLst/>
              <a:rect l="l" t="t" r="r" b="b"/>
              <a:pathLst>
                <a:path w="6017259" h="365760">
                  <a:moveTo>
                    <a:pt x="4011155" y="0"/>
                  </a:moveTo>
                  <a:lnTo>
                    <a:pt x="2005584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2005584" y="365760"/>
                  </a:lnTo>
                  <a:lnTo>
                    <a:pt x="4011155" y="365760"/>
                  </a:lnTo>
                  <a:lnTo>
                    <a:pt x="4011155" y="0"/>
                  </a:lnTo>
                  <a:close/>
                </a:path>
                <a:path w="6017259" h="365760">
                  <a:moveTo>
                    <a:pt x="6016752" y="0"/>
                  </a:moveTo>
                  <a:lnTo>
                    <a:pt x="4011168" y="0"/>
                  </a:lnTo>
                  <a:lnTo>
                    <a:pt x="4011168" y="365760"/>
                  </a:lnTo>
                  <a:lnTo>
                    <a:pt x="6016752" y="365760"/>
                  </a:lnTo>
                  <a:lnTo>
                    <a:pt x="6016752" y="0"/>
                  </a:lnTo>
                  <a:close/>
                </a:path>
              </a:pathLst>
            </a:custGeom>
            <a:solidFill>
              <a:srgbClr val="F8D1C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51069" y="1887474"/>
              <a:ext cx="1226731" cy="2743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56653" y="1887474"/>
              <a:ext cx="1378711" cy="27432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62491" y="1887474"/>
              <a:ext cx="1350136" cy="2743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51069" y="2324354"/>
              <a:ext cx="495808" cy="2743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56653" y="2324354"/>
              <a:ext cx="701992" cy="2743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62491" y="2324354"/>
              <a:ext cx="797356" cy="2743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51069" y="2690113"/>
              <a:ext cx="509015" cy="2743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56653" y="2690113"/>
              <a:ext cx="677227" cy="27432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62491" y="2690113"/>
              <a:ext cx="622807" cy="27432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51069" y="3055874"/>
              <a:ext cx="497839" cy="27432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56653" y="3055874"/>
              <a:ext cx="624840" cy="27432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762491" y="3055874"/>
              <a:ext cx="715060" cy="274320"/>
            </a:xfrm>
            <a:prstGeom prst="rect">
              <a:avLst/>
            </a:prstGeom>
          </p:spPr>
        </p:pic>
      </p:grp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4604003" y="1835150"/>
          <a:ext cx="6305550" cy="1559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89"/>
                <a:gridCol w="2005330"/>
                <a:gridCol w="2005330"/>
                <a:gridCol w="2005329"/>
                <a:gridCol w="120650"/>
              </a:tblGrid>
              <a:tr h="43687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</a:tr>
              <a:tr h="365760">
                <a:tc vMerge="1"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</a:tr>
              <a:tr h="355854">
                <a:tc vMerge="1"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</a:tr>
              <a:tr h="375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A9FBB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2A9FBB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24" name="object 2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983759" y="4583720"/>
            <a:ext cx="727162" cy="715697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4733797" y="4027119"/>
            <a:ext cx="6017260" cy="1534795"/>
            <a:chOff x="4733797" y="4027119"/>
            <a:chExt cx="6017260" cy="1534795"/>
          </a:xfrm>
        </p:grpSpPr>
        <p:sp>
          <p:nvSpPr>
            <p:cNvPr id="26" name="object 26"/>
            <p:cNvSpPr/>
            <p:nvPr/>
          </p:nvSpPr>
          <p:spPr>
            <a:xfrm>
              <a:off x="4733798" y="4027119"/>
              <a:ext cx="6017260" cy="437515"/>
            </a:xfrm>
            <a:custGeom>
              <a:avLst/>
              <a:gdLst/>
              <a:ahLst/>
              <a:cxnLst/>
              <a:rect l="l" t="t" r="r" b="b"/>
              <a:pathLst>
                <a:path w="6017259" h="437514">
                  <a:moveTo>
                    <a:pt x="4011155" y="0"/>
                  </a:moveTo>
                  <a:lnTo>
                    <a:pt x="2005584" y="0"/>
                  </a:lnTo>
                  <a:lnTo>
                    <a:pt x="0" y="0"/>
                  </a:lnTo>
                  <a:lnTo>
                    <a:pt x="0" y="436930"/>
                  </a:lnTo>
                  <a:lnTo>
                    <a:pt x="2005584" y="436930"/>
                  </a:lnTo>
                  <a:lnTo>
                    <a:pt x="4011155" y="436930"/>
                  </a:lnTo>
                  <a:lnTo>
                    <a:pt x="4011155" y="0"/>
                  </a:lnTo>
                  <a:close/>
                </a:path>
                <a:path w="6017259" h="437514">
                  <a:moveTo>
                    <a:pt x="6016752" y="0"/>
                  </a:moveTo>
                  <a:lnTo>
                    <a:pt x="4011168" y="0"/>
                  </a:lnTo>
                  <a:lnTo>
                    <a:pt x="4011168" y="436930"/>
                  </a:lnTo>
                  <a:lnTo>
                    <a:pt x="6016752" y="436930"/>
                  </a:lnTo>
                  <a:lnTo>
                    <a:pt x="601675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733798" y="4464050"/>
              <a:ext cx="6017260" cy="365760"/>
            </a:xfrm>
            <a:custGeom>
              <a:avLst/>
              <a:gdLst/>
              <a:ahLst/>
              <a:cxnLst/>
              <a:rect l="l" t="t" r="r" b="b"/>
              <a:pathLst>
                <a:path w="6017259" h="365760">
                  <a:moveTo>
                    <a:pt x="4011155" y="0"/>
                  </a:moveTo>
                  <a:lnTo>
                    <a:pt x="2005584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2005584" y="365760"/>
                  </a:lnTo>
                  <a:lnTo>
                    <a:pt x="4011155" y="365760"/>
                  </a:lnTo>
                  <a:lnTo>
                    <a:pt x="4011155" y="0"/>
                  </a:lnTo>
                  <a:close/>
                </a:path>
                <a:path w="6017259" h="365760">
                  <a:moveTo>
                    <a:pt x="6016752" y="0"/>
                  </a:moveTo>
                  <a:lnTo>
                    <a:pt x="4011168" y="0"/>
                  </a:lnTo>
                  <a:lnTo>
                    <a:pt x="4011168" y="365760"/>
                  </a:lnTo>
                  <a:lnTo>
                    <a:pt x="6016752" y="365760"/>
                  </a:lnTo>
                  <a:lnTo>
                    <a:pt x="6016752" y="0"/>
                  </a:lnTo>
                  <a:close/>
                </a:path>
              </a:pathLst>
            </a:custGeom>
            <a:solidFill>
              <a:srgbClr val="F8D1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733798" y="4829809"/>
              <a:ext cx="6017260" cy="365760"/>
            </a:xfrm>
            <a:custGeom>
              <a:avLst/>
              <a:gdLst/>
              <a:ahLst/>
              <a:cxnLst/>
              <a:rect l="l" t="t" r="r" b="b"/>
              <a:pathLst>
                <a:path w="6017259" h="365760">
                  <a:moveTo>
                    <a:pt x="4011155" y="0"/>
                  </a:moveTo>
                  <a:lnTo>
                    <a:pt x="2005584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2005584" y="365760"/>
                  </a:lnTo>
                  <a:lnTo>
                    <a:pt x="4011155" y="365760"/>
                  </a:lnTo>
                  <a:lnTo>
                    <a:pt x="4011155" y="0"/>
                  </a:lnTo>
                  <a:close/>
                </a:path>
                <a:path w="6017259" h="365760">
                  <a:moveTo>
                    <a:pt x="6016752" y="0"/>
                  </a:moveTo>
                  <a:lnTo>
                    <a:pt x="4011168" y="0"/>
                  </a:lnTo>
                  <a:lnTo>
                    <a:pt x="4011168" y="365760"/>
                  </a:lnTo>
                  <a:lnTo>
                    <a:pt x="6016752" y="365760"/>
                  </a:lnTo>
                  <a:lnTo>
                    <a:pt x="6016752" y="0"/>
                  </a:lnTo>
                  <a:close/>
                </a:path>
              </a:pathLst>
            </a:custGeom>
            <a:solidFill>
              <a:srgbClr val="FBEA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733798" y="5195569"/>
              <a:ext cx="6017260" cy="365760"/>
            </a:xfrm>
            <a:custGeom>
              <a:avLst/>
              <a:gdLst/>
              <a:ahLst/>
              <a:cxnLst/>
              <a:rect l="l" t="t" r="r" b="b"/>
              <a:pathLst>
                <a:path w="6017259" h="365760">
                  <a:moveTo>
                    <a:pt x="4011155" y="0"/>
                  </a:moveTo>
                  <a:lnTo>
                    <a:pt x="2005584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2005584" y="365760"/>
                  </a:lnTo>
                  <a:lnTo>
                    <a:pt x="4011155" y="365760"/>
                  </a:lnTo>
                  <a:lnTo>
                    <a:pt x="4011155" y="0"/>
                  </a:lnTo>
                  <a:close/>
                </a:path>
                <a:path w="6017259" h="365760">
                  <a:moveTo>
                    <a:pt x="6016752" y="0"/>
                  </a:moveTo>
                  <a:lnTo>
                    <a:pt x="4011168" y="0"/>
                  </a:lnTo>
                  <a:lnTo>
                    <a:pt x="4011168" y="365760"/>
                  </a:lnTo>
                  <a:lnTo>
                    <a:pt x="6016752" y="365760"/>
                  </a:lnTo>
                  <a:lnTo>
                    <a:pt x="6016752" y="0"/>
                  </a:lnTo>
                  <a:close/>
                </a:path>
              </a:pathLst>
            </a:custGeom>
            <a:solidFill>
              <a:srgbClr val="F8D1C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51069" y="4072890"/>
              <a:ext cx="1380109" cy="27457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56653" y="4072890"/>
              <a:ext cx="1226731" cy="27457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762491" y="4072890"/>
              <a:ext cx="1118184" cy="27457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751069" y="4510278"/>
              <a:ext cx="712470" cy="27431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56653" y="4510278"/>
              <a:ext cx="495807" cy="27431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762491" y="4510278"/>
              <a:ext cx="1173479" cy="27431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51069" y="4876038"/>
              <a:ext cx="773429" cy="27431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56653" y="4876038"/>
              <a:ext cx="509016" cy="27431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762491" y="4876038"/>
              <a:ext cx="1486661" cy="27431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751069" y="5241798"/>
              <a:ext cx="774382" cy="27431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56653" y="5241798"/>
              <a:ext cx="497840" cy="27431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762491" y="5241798"/>
              <a:ext cx="1482978" cy="274319"/>
            </a:xfrm>
            <a:prstGeom prst="rect">
              <a:avLst/>
            </a:prstGeom>
          </p:spPr>
        </p:pic>
      </p:grp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4604003" y="4020820"/>
          <a:ext cx="6305550" cy="1576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89"/>
                <a:gridCol w="2005330"/>
                <a:gridCol w="2005330"/>
                <a:gridCol w="2005329"/>
                <a:gridCol w="120650"/>
              </a:tblGrid>
              <a:tr h="43688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</a:tr>
              <a:tr h="365760">
                <a:tc vMerge="1"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</a:tr>
              <a:tr h="371601">
                <a:tc vMerge="1"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</a:tr>
              <a:tr h="3745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A9FBB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53975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53975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53975">
                      <a:solidFill>
                        <a:srgbClr val="2A9F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2A9FBB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3" name="Slide Number Placeholder 4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5500" cy="6858000"/>
            <a:chOff x="0" y="0"/>
            <a:chExt cx="46355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5246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8300" y="1947417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310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3576" y="3140964"/>
            <a:ext cx="5180330" cy="365760"/>
            <a:chOff x="5243576" y="3140964"/>
            <a:chExt cx="5180330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3576" y="3140964"/>
              <a:ext cx="3715766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10752" y="3140964"/>
              <a:ext cx="1613153" cy="365760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239003" y="2477516"/>
            <a:ext cx="6534784" cy="732155"/>
            <a:chOff x="5239003" y="2477516"/>
            <a:chExt cx="6534784" cy="7321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3575" y="2477516"/>
              <a:ext cx="6469507" cy="3660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9003" y="2843784"/>
              <a:ext cx="6534531" cy="36576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39003" y="3438144"/>
            <a:ext cx="5965825" cy="731520"/>
            <a:chOff x="5239003" y="3438144"/>
            <a:chExt cx="5965825" cy="7315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3575" y="3438144"/>
              <a:ext cx="5961253" cy="3657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39003" y="3803904"/>
              <a:ext cx="3419855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39266" y="1947672"/>
            <a:ext cx="2465451" cy="548639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WPS Presentation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Browning, Jason</dc:creator>
  <cp:lastModifiedBy>Steve Sam</cp:lastModifiedBy>
  <cp:revision>1</cp:revision>
  <dcterms:created xsi:type="dcterms:W3CDTF">2022-02-17T15:04:09Z</dcterms:created>
  <dcterms:modified xsi:type="dcterms:W3CDTF">2022-02-17T15:04:09Z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2019-03-05T05:30:00Z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2022-02-17T05:30:00Z</vt:filetime>
  </property>
  <property fmtid="{D5CDD505-2E9C-101B-9397-08002B2CF9AE}" pid="5" name="ICV">
    <vt:lpwstr>0D903CC4DA5E4F4A93E9C54FCA2B48DD</vt:lpwstr>
  </property>
  <property fmtid="{D5CDD505-2E9C-101B-9397-08002B2CF9AE}" pid="6" name="KSOProductBuildVer">
    <vt:lpwstr>1033-11.2.0.10463</vt:lpwstr>
  </property>
</Properties>
</file>