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594" y="1926950"/>
            <a:ext cx="8798811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26428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0" dirty="0">
                <a:solidFill>
                  <a:srgbClr val="161616"/>
                </a:solidFill>
              </a:rPr>
              <a:t>Summary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30621" y="1629770"/>
            <a:ext cx="526478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2A9FBB"/>
                </a:solidFill>
              </a:rPr>
              <a:t>Selecting</a:t>
            </a:r>
            <a:r>
              <a:rPr spc="-110" dirty="0">
                <a:solidFill>
                  <a:srgbClr val="2A9FBB"/>
                </a:solidFill>
              </a:rPr>
              <a:t> </a:t>
            </a:r>
            <a:r>
              <a:rPr spc="20" dirty="0">
                <a:solidFill>
                  <a:srgbClr val="2A9FBB"/>
                </a:solidFill>
              </a:rPr>
              <a:t>data</a:t>
            </a:r>
            <a:r>
              <a:rPr spc="-110" dirty="0">
                <a:solidFill>
                  <a:srgbClr val="2A9FBB"/>
                </a:solidFill>
              </a:rPr>
              <a:t> </a:t>
            </a:r>
            <a:r>
              <a:rPr spc="15" dirty="0">
                <a:solidFill>
                  <a:srgbClr val="2A9FBB"/>
                </a:solidFill>
              </a:rPr>
              <a:t>and</a:t>
            </a:r>
            <a:r>
              <a:rPr spc="-110" dirty="0">
                <a:solidFill>
                  <a:srgbClr val="2A9FBB"/>
                </a:solidFill>
              </a:rPr>
              <a:t> </a:t>
            </a:r>
            <a:r>
              <a:rPr spc="20" dirty="0">
                <a:solidFill>
                  <a:srgbClr val="2A9FBB"/>
                </a:solidFill>
              </a:rPr>
              <a:t>limiting</a:t>
            </a:r>
            <a:r>
              <a:rPr spc="-110" dirty="0">
                <a:solidFill>
                  <a:srgbClr val="2A9FBB"/>
                </a:solidFill>
              </a:rPr>
              <a:t> </a:t>
            </a:r>
            <a:r>
              <a:rPr spc="-15" dirty="0">
                <a:solidFill>
                  <a:srgbClr val="2A9FBB"/>
                </a:solidFill>
              </a:rPr>
              <a:t>results</a:t>
            </a:r>
            <a:endParaRPr spc="-15" dirty="0">
              <a:solidFill>
                <a:srgbClr val="2A9FBB"/>
              </a:solidFill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65" dirty="0">
                <a:solidFill>
                  <a:srgbClr val="2A9FBB"/>
                </a:solidFill>
              </a:rPr>
              <a:t>Joining</a:t>
            </a:r>
            <a:r>
              <a:rPr spc="-145" dirty="0">
                <a:solidFill>
                  <a:srgbClr val="2A9FBB"/>
                </a:solidFill>
              </a:rPr>
              <a:t> </a:t>
            </a:r>
            <a:r>
              <a:rPr spc="15" dirty="0">
                <a:solidFill>
                  <a:srgbClr val="2A9FBB"/>
                </a:solidFill>
              </a:rPr>
              <a:t>tables</a:t>
            </a:r>
            <a:endParaRPr spc="15" dirty="0">
              <a:solidFill>
                <a:srgbClr val="2A9F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621" y="2818490"/>
            <a:ext cx="410845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Ordering</a:t>
            </a:r>
            <a:r>
              <a:rPr sz="2400" spc="-1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Filtering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647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Selecting</a:t>
            </a:r>
            <a:r>
              <a:rPr spc="-114" dirty="0"/>
              <a:t> </a:t>
            </a:r>
            <a:r>
              <a:rPr spc="20" dirty="0"/>
              <a:t>data</a:t>
            </a:r>
            <a:r>
              <a:rPr spc="-110" dirty="0"/>
              <a:t> </a:t>
            </a:r>
            <a:r>
              <a:rPr spc="15" dirty="0"/>
              <a:t>and</a:t>
            </a:r>
            <a:r>
              <a:rPr spc="-110" dirty="0"/>
              <a:t> </a:t>
            </a:r>
            <a:r>
              <a:rPr spc="20" dirty="0"/>
              <a:t>limiting</a:t>
            </a:r>
            <a:r>
              <a:rPr spc="-110" dirty="0"/>
              <a:t> </a:t>
            </a:r>
            <a:r>
              <a:rPr spc="-15" dirty="0"/>
              <a:t>results</a:t>
            </a:r>
            <a:endParaRPr spc="-15" dirty="0"/>
          </a:p>
          <a:p>
            <a:pPr marL="3546475">
              <a:lnSpc>
                <a:spcPct val="100000"/>
              </a:lnSpc>
              <a:spcBef>
                <a:spcPts val="1800"/>
              </a:spcBef>
            </a:pPr>
            <a:r>
              <a:rPr spc="65" dirty="0"/>
              <a:t>Joining</a:t>
            </a:r>
            <a:r>
              <a:rPr spc="-145" dirty="0"/>
              <a:t> </a:t>
            </a:r>
            <a:r>
              <a:rPr spc="15" dirty="0"/>
              <a:t>tables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230620" y="3115670"/>
            <a:ext cx="410845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Ordering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Filtering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374" y="1916483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</a:t>
            </a:r>
            <a:r>
              <a:rPr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Presentation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Summary</vt:lpstr>
      <vt:lpstr>Joining tables</vt:lpstr>
      <vt:lpstr>Joining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Browning, Jason</dc:creator>
  <cp:lastModifiedBy>steve</cp:lastModifiedBy>
  <cp:revision>2</cp:revision>
  <dcterms:created xsi:type="dcterms:W3CDTF">2022-04-03T20:09:00Z</dcterms:created>
  <dcterms:modified xsi:type="dcterms:W3CDTF">2022-04-05T11:43:29Z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2019-03-05T11:00:00Z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2022-02-17T11:00:00Z</vt:filetime>
  </property>
  <property fmtid="{D5CDD505-2E9C-101B-9397-08002B2CF9AE}" pid="5" name="ICV">
    <vt:lpwstr>554C90F9E47E40ED8A507A64C9DCDDBF</vt:lpwstr>
  </property>
  <property fmtid="{D5CDD505-2E9C-101B-9397-08002B2CF9AE}" pid="6" name="KSOProductBuildVer">
    <vt:lpwstr>1033-11.2.0.11042</vt:lpwstr>
  </property>
</Properties>
</file>