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4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PostgreSQL DDL, Transactions and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BEGIN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3145" y="2068830"/>
            <a:ext cx="8430260" cy="39103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COMMIT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5470" y="1974850"/>
            <a:ext cx="11020425" cy="35509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ROLLBACK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4705" y="1985010"/>
            <a:ext cx="10539095" cy="3387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Constraints Used In Database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b="44895"/>
          <a:stretch>
            <a:fillRect/>
          </a:stretch>
        </p:blipFill>
        <p:spPr>
          <a:xfrm>
            <a:off x="615315" y="2841625"/>
            <a:ext cx="11146155" cy="19329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NOT NULL Constraint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725" y="2189480"/>
            <a:ext cx="11765915" cy="28930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UNIQUE Constraint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2930" y="2303780"/>
            <a:ext cx="11025505" cy="26079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CHECK Constraint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2115" y="2425065"/>
            <a:ext cx="11354435" cy="2600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Data Definition (DDL) Commands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54475" y="1691005"/>
            <a:ext cx="4625975" cy="42379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CREATE  Database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6285" y="2127885"/>
            <a:ext cx="7890510" cy="33870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CREATE  Table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9855" y="1456055"/>
            <a:ext cx="7529830" cy="513969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ALTER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2300" y="1880235"/>
            <a:ext cx="9080500" cy="44272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DROP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2250" y="1691005"/>
            <a:ext cx="6086475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3241675"/>
            <a:ext cx="5848350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TRUNCATE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1945" y="2188845"/>
            <a:ext cx="9761855" cy="3208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RENAME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9240" y="1691005"/>
            <a:ext cx="8306435" cy="2005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40" y="3682365"/>
            <a:ext cx="8306435" cy="20059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Transaction Control (TCL) Commands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25570" y="2078355"/>
            <a:ext cx="5284470" cy="3014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WPS Presentation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CREATE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DDL, Transactions and Constraints</dc:title>
  <dc:creator/>
  <cp:lastModifiedBy>steve</cp:lastModifiedBy>
  <cp:revision>7</cp:revision>
  <dcterms:created xsi:type="dcterms:W3CDTF">2022-04-05T16:46:30Z</dcterms:created>
  <dcterms:modified xsi:type="dcterms:W3CDTF">2022-04-05T17:08:07Z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49693D17CB124FC2B81D3B07F23F7E10</vt:lpwstr>
  </property>
  <property fmtid="{D5CDD505-2E9C-101B-9397-08002B2CF9AE}" pid="3" name="KSOProductBuildVer">
    <vt:lpwstr>1033-11.2.0.11042</vt:lpwstr>
  </property>
</Properties>
</file>