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8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835" y="1582420"/>
            <a:ext cx="11480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Database Applications with JDBC in Java SE 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7298"/>
          <a:stretch>
            <a:fillRect/>
          </a:stretch>
        </p:blipFill>
        <p:spPr>
          <a:xfrm>
            <a:off x="1297940" y="1165225"/>
            <a:ext cx="9596120" cy="4540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608965"/>
            <a:ext cx="11214100" cy="5640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16610"/>
            <a:ext cx="10936605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782320" y="737870"/>
          <a:ext cx="10571480" cy="538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039475" imgH="5619750" progId="Paint.Picture">
                  <p:embed/>
                </p:oleObj>
              </mc:Choice>
              <mc:Fallback>
                <p:oleObj r:id="rId2" imgW="11039475" imgH="56197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2320" y="737870"/>
                        <a:ext cx="10571480" cy="538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1247A-0569-4D81-E0FE-A3EF0B40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9335" cy="47816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A46C02-DE7C-A834-6DE4-3EB4353A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543"/>
            <a:ext cx="12192000" cy="5264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Paintbrush Picture</vt:lpstr>
      <vt:lpstr>Database Applications with JDBC in Java SE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Admin</cp:lastModifiedBy>
  <cp:revision>5</cp:revision>
  <dcterms:created xsi:type="dcterms:W3CDTF">2022-09-28T15:44:00Z</dcterms:created>
  <dcterms:modified xsi:type="dcterms:W3CDTF">2023-10-07T05:23:29Z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