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6" r:id="rId12"/>
    <p:sldId id="265" r:id="rId13"/>
    <p:sldId id="277" r:id="rId14"/>
    <p:sldId id="278" r:id="rId15"/>
    <p:sldId id="267" r:id="rId16"/>
    <p:sldId id="268" r:id="rId17"/>
    <p:sldId id="269" r:id="rId18"/>
    <p:sldId id="270" r:id="rId1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880"/>
        <p:guide pos="21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89161" y="2928619"/>
            <a:ext cx="1390967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5334" y="754380"/>
            <a:ext cx="759733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2299" y="4417059"/>
            <a:ext cx="14503400" cy="2272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825944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70" dirty="0"/>
              <a:t>Introduction</a:t>
            </a:r>
            <a:r>
              <a:rPr sz="6800" spc="-190" dirty="0"/>
              <a:t> </a:t>
            </a:r>
            <a:r>
              <a:rPr sz="6800" spc="265" dirty="0"/>
              <a:t>to</a:t>
            </a:r>
            <a:r>
              <a:rPr sz="6800" spc="-190" dirty="0"/>
              <a:t> </a:t>
            </a:r>
            <a:r>
              <a:rPr sz="6800" spc="-35" dirty="0"/>
              <a:t>JDBC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6331" y="754380"/>
            <a:ext cx="58731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Loading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Driver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033" y="2360676"/>
            <a:ext cx="12673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DriverManager.getConnection("jdbc:mysql://localhost:3306/loboticket")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B5784-290D-E1A0-CD30-909B0AA8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002" y="4240451"/>
            <a:ext cx="10325995" cy="18060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Implementation</a:t>
            </a:r>
            <a:r>
              <a:rPr spc="-140" dirty="0"/>
              <a:t> 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0898" y="2307336"/>
            <a:ext cx="33293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3500" spc="-12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Interfaces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5600" y="3187411"/>
            <a:ext cx="1473200" cy="635635"/>
          </a:xfrm>
          <a:custGeom>
            <a:avLst/>
            <a:gdLst/>
            <a:ahLst/>
            <a:cxnLst/>
            <a:rect l="l" t="t" r="r" b="b"/>
            <a:pathLst>
              <a:path w="1473200" h="635635">
                <a:moveTo>
                  <a:pt x="0" y="0"/>
                </a:moveTo>
                <a:lnTo>
                  <a:pt x="1473200" y="0"/>
                </a:lnTo>
                <a:lnTo>
                  <a:pt x="1473200" y="635576"/>
                </a:lnTo>
                <a:lnTo>
                  <a:pt x="0" y="63557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14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0899" y="3163824"/>
            <a:ext cx="12331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3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500" spc="-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500" spc="3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3500" spc="2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8800" y="3467100"/>
            <a:ext cx="8077200" cy="76200"/>
          </a:xfrm>
          <a:custGeom>
            <a:avLst/>
            <a:gdLst/>
            <a:ahLst/>
            <a:cxnLst/>
            <a:rect l="l" t="t" r="r" b="b"/>
            <a:pathLst>
              <a:path w="8077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446" y="41275"/>
                </a:lnTo>
                <a:lnTo>
                  <a:pt x="63446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8077200" h="76200">
                <a:moveTo>
                  <a:pt x="76200" y="34925"/>
                </a:moveTo>
                <a:lnTo>
                  <a:pt x="76200" y="41275"/>
                </a:lnTo>
                <a:lnTo>
                  <a:pt x="8077196" y="41276"/>
                </a:lnTo>
                <a:lnTo>
                  <a:pt x="8077196" y="34926"/>
                </a:lnTo>
                <a:lnTo>
                  <a:pt x="76200" y="34925"/>
                </a:lnTo>
                <a:close/>
              </a:path>
              <a:path w="8077200" h="76200">
                <a:moveTo>
                  <a:pt x="63446" y="34925"/>
                </a:moveTo>
                <a:lnTo>
                  <a:pt x="63446" y="41275"/>
                </a:lnTo>
                <a:lnTo>
                  <a:pt x="76200" y="41275"/>
                </a:lnTo>
                <a:lnTo>
                  <a:pt x="76200" y="34925"/>
                </a:lnTo>
                <a:lnTo>
                  <a:pt x="63446" y="34925"/>
                </a:lnTo>
                <a:close/>
              </a:path>
              <a:path w="8077200" h="76200">
                <a:moveTo>
                  <a:pt x="76200" y="34925"/>
                </a:moveTo>
                <a:lnTo>
                  <a:pt x="63446" y="34925"/>
                </a:lnTo>
                <a:lnTo>
                  <a:pt x="7620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75994" y="3165600"/>
            <a:ext cx="238760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4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DriverImpl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5598" y="4143645"/>
            <a:ext cx="281114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sz="35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Connection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75994" y="4143645"/>
            <a:ext cx="339407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ConnectionImpl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36529" y="4445143"/>
            <a:ext cx="6739890" cy="76200"/>
          </a:xfrm>
          <a:custGeom>
            <a:avLst/>
            <a:gdLst/>
            <a:ahLst/>
            <a:cxnLst/>
            <a:rect l="l" t="t" r="r" b="b"/>
            <a:pathLst>
              <a:path w="673989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491" y="41275"/>
                </a:lnTo>
                <a:lnTo>
                  <a:pt x="63491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6739890" h="76200">
                <a:moveTo>
                  <a:pt x="76200" y="34925"/>
                </a:moveTo>
                <a:lnTo>
                  <a:pt x="76200" y="41275"/>
                </a:lnTo>
                <a:lnTo>
                  <a:pt x="6739465" y="41276"/>
                </a:lnTo>
                <a:lnTo>
                  <a:pt x="6739465" y="34926"/>
                </a:lnTo>
                <a:lnTo>
                  <a:pt x="76200" y="34925"/>
                </a:lnTo>
                <a:close/>
              </a:path>
              <a:path w="6739890" h="76200">
                <a:moveTo>
                  <a:pt x="63491" y="34925"/>
                </a:moveTo>
                <a:lnTo>
                  <a:pt x="63491" y="41275"/>
                </a:lnTo>
                <a:lnTo>
                  <a:pt x="76200" y="41275"/>
                </a:lnTo>
                <a:lnTo>
                  <a:pt x="76200" y="34925"/>
                </a:lnTo>
                <a:lnTo>
                  <a:pt x="63491" y="34925"/>
                </a:lnTo>
                <a:close/>
              </a:path>
              <a:path w="6739890" h="76200">
                <a:moveTo>
                  <a:pt x="76200" y="34925"/>
                </a:moveTo>
                <a:lnTo>
                  <a:pt x="63491" y="34925"/>
                </a:lnTo>
                <a:lnTo>
                  <a:pt x="7620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25598" y="6362700"/>
            <a:ext cx="423545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PreparedStatement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75994" y="6362700"/>
            <a:ext cx="512000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PreparedStatementImpl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60513" y="6664199"/>
            <a:ext cx="5315585" cy="76200"/>
          </a:xfrm>
          <a:custGeom>
            <a:avLst/>
            <a:gdLst/>
            <a:ahLst/>
            <a:cxnLst/>
            <a:rect l="l" t="t" r="r" b="b"/>
            <a:pathLst>
              <a:path w="53155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3" y="41275"/>
                </a:lnTo>
                <a:lnTo>
                  <a:pt x="63503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5315584" h="76200">
                <a:moveTo>
                  <a:pt x="76200" y="34925"/>
                </a:moveTo>
                <a:lnTo>
                  <a:pt x="63503" y="34925"/>
                </a:lnTo>
                <a:lnTo>
                  <a:pt x="63503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5315584" h="76200">
                <a:moveTo>
                  <a:pt x="5315480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5315480" y="41275"/>
                </a:lnTo>
                <a:lnTo>
                  <a:pt x="531548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25598" y="7468243"/>
            <a:ext cx="428307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CallableStatement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75994" y="7468243"/>
            <a:ext cx="479806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CallableStatementImpl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08603" y="7769742"/>
            <a:ext cx="5267960" cy="76200"/>
          </a:xfrm>
          <a:custGeom>
            <a:avLst/>
            <a:gdLst/>
            <a:ahLst/>
            <a:cxnLst/>
            <a:rect l="l" t="t" r="r" b="b"/>
            <a:pathLst>
              <a:path w="526795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3" y="41275"/>
                </a:lnTo>
                <a:lnTo>
                  <a:pt x="63503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5267959" h="76200">
                <a:moveTo>
                  <a:pt x="76200" y="34925"/>
                </a:moveTo>
                <a:lnTo>
                  <a:pt x="63503" y="34925"/>
                </a:lnTo>
                <a:lnTo>
                  <a:pt x="63503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5267959" h="76200">
                <a:moveTo>
                  <a:pt x="5267391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5267391" y="41275"/>
                </a:lnTo>
                <a:lnTo>
                  <a:pt x="5267391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25598" y="8573787"/>
            <a:ext cx="219202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5"/>
              </a:spcBef>
            </a:pPr>
            <a:r>
              <a:rPr sz="3500" spc="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ResultSet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75994" y="8573787"/>
            <a:ext cx="307657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5"/>
              </a:spcBef>
            </a:pPr>
            <a:r>
              <a:rPr sz="3500" spc="3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ResultSetImpl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17005" y="8875286"/>
            <a:ext cx="7359015" cy="76200"/>
          </a:xfrm>
          <a:custGeom>
            <a:avLst/>
            <a:gdLst/>
            <a:ahLst/>
            <a:cxnLst/>
            <a:rect l="l" t="t" r="r" b="b"/>
            <a:pathLst>
              <a:path w="735901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491" y="41275"/>
                </a:lnTo>
                <a:lnTo>
                  <a:pt x="63491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7359015" h="76200">
                <a:moveTo>
                  <a:pt x="76200" y="34925"/>
                </a:moveTo>
                <a:lnTo>
                  <a:pt x="76200" y="41275"/>
                </a:lnTo>
                <a:lnTo>
                  <a:pt x="7358989" y="41276"/>
                </a:lnTo>
                <a:lnTo>
                  <a:pt x="7358989" y="34926"/>
                </a:lnTo>
                <a:lnTo>
                  <a:pt x="76200" y="34925"/>
                </a:lnTo>
                <a:close/>
              </a:path>
              <a:path w="7359015" h="76200">
                <a:moveTo>
                  <a:pt x="63491" y="34925"/>
                </a:moveTo>
                <a:lnTo>
                  <a:pt x="63491" y="41275"/>
                </a:lnTo>
                <a:lnTo>
                  <a:pt x="76200" y="41275"/>
                </a:lnTo>
                <a:lnTo>
                  <a:pt x="76200" y="34925"/>
                </a:lnTo>
                <a:lnTo>
                  <a:pt x="63491" y="34925"/>
                </a:lnTo>
                <a:close/>
              </a:path>
              <a:path w="7359015" h="76200">
                <a:moveTo>
                  <a:pt x="76200" y="34925"/>
                </a:moveTo>
                <a:lnTo>
                  <a:pt x="63491" y="34925"/>
                </a:lnTo>
                <a:lnTo>
                  <a:pt x="7620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271294" y="2307336"/>
            <a:ext cx="46920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3500" spc="-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Implementations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sp>
        <p:nvSpPr>
          <p:cNvPr id="22" name="object 11"/>
          <p:cNvSpPr txBox="1"/>
          <p:nvPr/>
        </p:nvSpPr>
        <p:spPr>
          <a:xfrm>
            <a:off x="1600198" y="5194300"/>
            <a:ext cx="4235450" cy="549275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Statement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12"/>
          <p:cNvSpPr txBox="1"/>
          <p:nvPr/>
        </p:nvSpPr>
        <p:spPr>
          <a:xfrm>
            <a:off x="11150594" y="5194300"/>
            <a:ext cx="5120005" cy="549275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StatementImpl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4" name="object 13"/>
          <p:cNvSpPr/>
          <p:nvPr/>
        </p:nvSpPr>
        <p:spPr>
          <a:xfrm>
            <a:off x="5835113" y="5495799"/>
            <a:ext cx="5315585" cy="76200"/>
          </a:xfrm>
          <a:custGeom>
            <a:avLst/>
            <a:gdLst/>
            <a:ahLst/>
            <a:cxnLst/>
            <a:rect l="l" t="t" r="r" b="b"/>
            <a:pathLst>
              <a:path w="53155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3" y="41275"/>
                </a:lnTo>
                <a:lnTo>
                  <a:pt x="63503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5315584" h="76200">
                <a:moveTo>
                  <a:pt x="76200" y="34925"/>
                </a:moveTo>
                <a:lnTo>
                  <a:pt x="63503" y="34925"/>
                </a:lnTo>
                <a:lnTo>
                  <a:pt x="63503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5315584" h="76200">
                <a:moveTo>
                  <a:pt x="5315480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5315480" y="41275"/>
                </a:lnTo>
                <a:lnTo>
                  <a:pt x="531548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647700"/>
            <a:ext cx="9495790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Connections and it's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019300"/>
            <a:ext cx="8337550" cy="75291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647700"/>
            <a:ext cx="9495790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Java </a:t>
            </a:r>
            <a:r>
              <a:rPr dirty="0"/>
              <a:t>ResultSet Hierarchy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910"/>
          <a:stretch>
            <a:fillRect/>
          </a:stretch>
        </p:blipFill>
        <p:spPr>
          <a:xfrm>
            <a:off x="1592580" y="2729230"/>
            <a:ext cx="15768320" cy="56305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876300"/>
            <a:ext cx="11794490" cy="8521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6863" y="3519932"/>
            <a:ext cx="8611235" cy="289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against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specific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685"/>
              </a:spcBef>
            </a:pP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DriverManager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load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780"/>
              </a:spcBef>
            </a:pP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loaded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classes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2541" y="3870452"/>
            <a:ext cx="4866005" cy="2488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617470" algn="r">
              <a:lnSpc>
                <a:spcPct val="100000"/>
              </a:lnSpc>
              <a:spcBef>
                <a:spcPts val="75"/>
              </a:spcBef>
            </a:pPr>
            <a:r>
              <a:rPr sz="5400" spc="20" dirty="0"/>
              <a:t>C</a:t>
            </a:r>
            <a:r>
              <a:rPr sz="5400" spc="55" dirty="0"/>
              <a:t>o</a:t>
            </a:r>
            <a:r>
              <a:rPr sz="5400" spc="145" dirty="0"/>
              <a:t>u</a:t>
            </a:r>
            <a:r>
              <a:rPr sz="5400" spc="75" dirty="0"/>
              <a:t>r</a:t>
            </a:r>
            <a:r>
              <a:rPr sz="5400" spc="-85" dirty="0"/>
              <a:t>se  </a:t>
            </a:r>
            <a:r>
              <a:rPr sz="5400" spc="-254" dirty="0"/>
              <a:t>D</a:t>
            </a:r>
            <a:r>
              <a:rPr sz="5400" spc="20" dirty="0"/>
              <a:t>e</a:t>
            </a:r>
            <a:r>
              <a:rPr sz="5400" spc="-20" dirty="0"/>
              <a:t>m</a:t>
            </a:r>
            <a:r>
              <a:rPr sz="5400" spc="55" dirty="0"/>
              <a:t>o</a:t>
            </a:r>
            <a:r>
              <a:rPr sz="5400" spc="105" dirty="0"/>
              <a:t>n</a:t>
            </a:r>
            <a:r>
              <a:rPr sz="5400" spc="95" dirty="0"/>
              <a:t>st</a:t>
            </a:r>
            <a:r>
              <a:rPr sz="5400" spc="75" dirty="0"/>
              <a:t>r</a:t>
            </a:r>
            <a:r>
              <a:rPr sz="5400" spc="-235" dirty="0"/>
              <a:t>a</a:t>
            </a:r>
            <a:r>
              <a:rPr sz="5400" spc="430" dirty="0"/>
              <a:t>t</a:t>
            </a:r>
            <a:r>
              <a:rPr sz="5400" spc="-90" dirty="0"/>
              <a:t>i</a:t>
            </a:r>
            <a:r>
              <a:rPr sz="5400" spc="55" dirty="0"/>
              <a:t>o</a:t>
            </a:r>
            <a:r>
              <a:rPr sz="5400" spc="105" dirty="0"/>
              <a:t>n</a:t>
            </a:r>
            <a:r>
              <a:rPr sz="5400" spc="-240" dirty="0"/>
              <a:t>s</a:t>
            </a:r>
            <a:endParaRPr sz="5400"/>
          </a:p>
          <a:p>
            <a:pPr marR="5080" algn="r">
              <a:lnSpc>
                <a:spcPts val="6410"/>
              </a:lnSpc>
            </a:pPr>
            <a:r>
              <a:rPr sz="5400" spc="50" dirty="0"/>
              <a:t>Setup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686040" y="3999484"/>
            <a:ext cx="711962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IntelliJ Idea</a:t>
            </a:r>
            <a:endParaRPr sz="3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7858" y="4693411"/>
            <a:ext cx="4230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5400" spc="-1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Database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566667"/>
            <a:ext cx="38684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2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1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644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Has</a:t>
            </a:r>
            <a:r>
              <a:rPr spc="-70" dirty="0"/>
              <a:t> 'Gigs', </a:t>
            </a:r>
            <a:r>
              <a:rPr spc="-45" dirty="0"/>
              <a:t>'Acts'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70" dirty="0"/>
              <a:t> </a:t>
            </a:r>
            <a:r>
              <a:rPr spc="-30" dirty="0"/>
              <a:t>'Venues'</a:t>
            </a:r>
          </a:p>
          <a:p>
            <a:pPr marL="5806440">
              <a:lnSpc>
                <a:spcPct val="100000"/>
              </a:lnSpc>
              <a:spcBef>
                <a:spcPts val="2735"/>
              </a:spcBef>
            </a:pPr>
            <a:r>
              <a:rPr spc="-20" dirty="0"/>
              <a:t>These</a:t>
            </a:r>
            <a:r>
              <a:rPr spc="-70" dirty="0"/>
              <a:t> </a:t>
            </a:r>
            <a:r>
              <a:rPr spc="10" dirty="0"/>
              <a:t>are</a:t>
            </a:r>
            <a:r>
              <a:rPr spc="-65" dirty="0"/>
              <a:t> </a:t>
            </a:r>
            <a:r>
              <a:rPr spc="30" dirty="0"/>
              <a:t>related</a:t>
            </a:r>
            <a:r>
              <a:rPr spc="-70" dirty="0"/>
              <a:t> </a:t>
            </a:r>
            <a:r>
              <a:rPr dirty="0"/>
              <a:t>(see</a:t>
            </a:r>
            <a:r>
              <a:rPr spc="-65" dirty="0"/>
              <a:t> </a:t>
            </a:r>
            <a:r>
              <a:rPr spc="-10" dirty="0"/>
              <a:t>module</a:t>
            </a:r>
            <a:r>
              <a:rPr spc="-70" dirty="0"/>
              <a:t> </a:t>
            </a:r>
            <a:r>
              <a:rPr spc="60" dirty="0"/>
              <a:t>2)</a:t>
            </a:r>
          </a:p>
          <a:p>
            <a:pPr marL="5806440">
              <a:lnSpc>
                <a:spcPct val="100000"/>
              </a:lnSpc>
              <a:spcBef>
                <a:spcPts val="2710"/>
              </a:spcBef>
            </a:pPr>
            <a:r>
              <a:rPr spc="-140" dirty="0"/>
              <a:t>Also</a:t>
            </a:r>
            <a:r>
              <a:rPr spc="-70" dirty="0"/>
              <a:t> </a:t>
            </a:r>
            <a:r>
              <a:rPr spc="-100" dirty="0"/>
              <a:t>has</a:t>
            </a:r>
            <a:r>
              <a:rPr spc="-65" dirty="0"/>
              <a:t> </a:t>
            </a:r>
            <a:r>
              <a:rPr spc="-5" dirty="0"/>
              <a:t>stored</a:t>
            </a:r>
            <a:r>
              <a:rPr spc="-65" dirty="0"/>
              <a:t> </a:t>
            </a:r>
            <a:r>
              <a:rPr spc="-10" dirty="0"/>
              <a:t>procedures</a:t>
            </a:r>
            <a:r>
              <a:rPr spc="-65" dirty="0"/>
              <a:t> </a:t>
            </a:r>
            <a:r>
              <a:rPr dirty="0"/>
              <a:t>(see</a:t>
            </a:r>
            <a:r>
              <a:rPr spc="-65" dirty="0"/>
              <a:t> </a:t>
            </a:r>
            <a:r>
              <a:rPr spc="-10" dirty="0"/>
              <a:t>module</a:t>
            </a:r>
            <a:r>
              <a:rPr spc="-65" dirty="0"/>
              <a:t> </a:t>
            </a:r>
            <a:r>
              <a:rPr spc="-35" dirty="0"/>
              <a:t>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3257803"/>
            <a:ext cx="8893175" cy="20618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6000" spc="25" dirty="0"/>
              <a:t>Up</a:t>
            </a:r>
            <a:r>
              <a:rPr sz="6000" spc="-165" dirty="0"/>
              <a:t> </a:t>
            </a:r>
            <a:r>
              <a:rPr sz="6000" spc="-110" dirty="0"/>
              <a:t>Next:</a:t>
            </a:r>
            <a:endParaRPr sz="6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6000" spc="120" dirty="0"/>
              <a:t>Connection</a:t>
            </a:r>
            <a:r>
              <a:rPr sz="6000" spc="-145" dirty="0"/>
              <a:t> </a:t>
            </a:r>
            <a:r>
              <a:rPr sz="6000" spc="229" dirty="0"/>
              <a:t>to</a:t>
            </a:r>
            <a:r>
              <a:rPr sz="6000" spc="-140" dirty="0"/>
              <a:t> </a:t>
            </a:r>
            <a:r>
              <a:rPr sz="6000" spc="-185" dirty="0"/>
              <a:t>a</a:t>
            </a:r>
            <a:r>
              <a:rPr sz="6000" spc="-145" dirty="0"/>
              <a:t> </a:t>
            </a:r>
            <a:r>
              <a:rPr sz="6000" spc="-70" dirty="0"/>
              <a:t>Database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901188"/>
            <a:ext cx="4686300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</a:pP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Manager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5568188"/>
            <a:ext cx="649478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URL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Initial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30748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9978" y="455314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9978" y="603145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9978" y="7509766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9978" y="903028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24909" y="754380"/>
            <a:ext cx="52387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165" dirty="0"/>
              <a:t> </a:t>
            </a:r>
            <a:r>
              <a:rPr spc="50" dirty="0"/>
              <a:t>Interfaces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20016" y="1647443"/>
            <a:ext cx="3808095" cy="795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303000"/>
              </a:lnSpc>
            </a:pP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Connection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1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</a:p>
          <a:p>
            <a:pPr marL="12700" marR="5080">
              <a:lnSpc>
                <a:spcPct val="303000"/>
              </a:lnSpc>
            </a:pPr>
            <a:r>
              <a:rPr sz="32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P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re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p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a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re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d</a:t>
            </a:r>
            <a:r>
              <a:rPr sz="32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S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a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e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e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n</a:t>
            </a:r>
            <a:r>
              <a:rPr sz="3200" b="1" spc="18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t</a:t>
            </a:r>
            <a:r>
              <a:rPr sz="3200" b="1" spc="1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CallableStatement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b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</a:br>
            <a:endParaRPr sz="3200" b="1" spc="-15" dirty="0">
              <a:solidFill>
                <a:srgbClr val="404040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778" y="1687513"/>
            <a:ext cx="1513079" cy="12176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765" y="3167062"/>
            <a:ext cx="1511106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765" y="4645025"/>
            <a:ext cx="1511106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765" y="6122987"/>
            <a:ext cx="1511106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765" y="7643813"/>
            <a:ext cx="1511106" cy="121602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  <p:sp>
        <p:nvSpPr>
          <p:cNvPr id="15" name="object 2"/>
          <p:cNvSpPr/>
          <p:nvPr/>
        </p:nvSpPr>
        <p:spPr>
          <a:xfrm>
            <a:off x="3044578" y="16778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3765" y="8990013"/>
            <a:ext cx="1511106" cy="1216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61817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//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Get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(conn) from somewhere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6045835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PreparedStatement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conn.prepareStatement("SELECT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...");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3436619"/>
            <a:ext cx="50126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ResultSet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ps.executeQuery();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4908803"/>
            <a:ext cx="27965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{...}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89239" y="363219"/>
            <a:ext cx="75444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See</a:t>
            </a:r>
            <a:r>
              <a:rPr sz="28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latin typeface="Arial" panose="020B0604020202020204"/>
                <a:cs typeface="Arial" panose="020B0604020202020204"/>
              </a:rPr>
              <a:t>how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55" dirty="0">
                <a:latin typeface="Arial" panose="020B0604020202020204"/>
                <a:cs typeface="Arial" panose="020B0604020202020204"/>
              </a:rPr>
              <a:t>we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90" dirty="0">
                <a:latin typeface="Arial" panose="020B0604020202020204"/>
                <a:cs typeface="Arial" panose="020B0604020202020204"/>
              </a:rPr>
              <a:t>get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latin typeface="Arial" panose="020B0604020202020204"/>
                <a:cs typeface="Arial" panose="020B0604020202020204"/>
              </a:rPr>
              <a:t>connection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35" dirty="0">
                <a:latin typeface="Arial" panose="020B0604020202020204"/>
                <a:cs typeface="Arial" panose="020B0604020202020204"/>
              </a:rPr>
              <a:t>in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moment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1847595"/>
            <a:ext cx="7907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lets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3347211"/>
            <a:ext cx="6510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9239" y="4834635"/>
            <a:ext cx="3401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9239" y="6038596"/>
            <a:ext cx="76206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8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28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8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coded</a:t>
            </a:r>
            <a:r>
              <a:rPr sz="28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against</a:t>
            </a:r>
            <a:r>
              <a:rPr sz="28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interfaces,</a:t>
            </a:r>
            <a:r>
              <a:rPr sz="28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not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89239" y="6331203"/>
            <a:ext cx="482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against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implementations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306" y="6731507"/>
            <a:ext cx="12733655" cy="224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4400" spc="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Connection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0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DriverManager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identifies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specific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4061459"/>
            <a:ext cx="7954009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url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"..."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conn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DriverManager.getConnection(url);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0360" y="754380"/>
            <a:ext cx="23272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Out</a:t>
            </a:r>
            <a:r>
              <a:rPr spc="190" dirty="0"/>
              <a:t>p</a:t>
            </a:r>
            <a:r>
              <a:rPr spc="290" dirty="0"/>
              <a:t>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0367" y="3810508"/>
            <a:ext cx="10483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171717"/>
                </a:solidFill>
                <a:latin typeface="Arial MT"/>
                <a:cs typeface="Arial MT"/>
              </a:rPr>
              <a:t>com.mysql.cj.jdbc.ConnectionImpl@2ea41516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4165" y="6068567"/>
            <a:ext cx="100552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Notice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6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3500" spc="-5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7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3500" spc="-5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8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prints</a:t>
            </a:r>
            <a:r>
              <a:rPr sz="3500" spc="-4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5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7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driver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7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specific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-2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class</a:t>
            </a:r>
            <a:r>
              <a:rPr sz="3500" spc="-4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name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3" y="4684267"/>
            <a:ext cx="403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Loading</a:t>
            </a:r>
            <a:r>
              <a:rPr sz="3600" b="1" spc="-10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882968" y="2875598"/>
            <a:ext cx="6067425" cy="84963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54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1848" y="754380"/>
            <a:ext cx="39243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195" dirty="0"/>
              <a:t> </a:t>
            </a:r>
            <a:r>
              <a:rPr spc="-30" dirty="0"/>
              <a:t>Driver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23438" y="5403596"/>
            <a:ext cx="42995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5400" spc="-1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Classes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4188459"/>
            <a:ext cx="9548495" cy="329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Manager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loads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298450" indent="3175">
              <a:lnSpc>
                <a:spcPct val="101000"/>
              </a:lnSpc>
              <a:spcBef>
                <a:spcPts val="259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provides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implementations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690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classes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know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talk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specific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6331" y="754380"/>
            <a:ext cx="58731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Loading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Driver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033" y="2360676"/>
            <a:ext cx="12673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DriverManager.getConnection("jdbc:mysql://localhost:3306/loboticket")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342</Words>
  <Application>Microsoft Office PowerPoint</Application>
  <PresentationFormat>Custom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MT</vt:lpstr>
      <vt:lpstr>Calibri</vt:lpstr>
      <vt:lpstr>Lucida Sans Unicode</vt:lpstr>
      <vt:lpstr>Microsoft Sans Serif</vt:lpstr>
      <vt:lpstr>Tahoma</vt:lpstr>
      <vt:lpstr>Verdana</vt:lpstr>
      <vt:lpstr>Office Theme</vt:lpstr>
      <vt:lpstr>Introduction to JDBC</vt:lpstr>
      <vt:lpstr>JDBC Interfaces JDBC Driver Manager  JDBC Driver</vt:lpstr>
      <vt:lpstr>JDBC Interfaces</vt:lpstr>
      <vt:lpstr>◀ See how we get a connection in a moment</vt:lpstr>
      <vt:lpstr>PowerPoint Presentation</vt:lpstr>
      <vt:lpstr>Output</vt:lpstr>
      <vt:lpstr>PowerPoint Presentation</vt:lpstr>
      <vt:lpstr>JDBC Driver</vt:lpstr>
      <vt:lpstr>PowerPoint Presentation</vt:lpstr>
      <vt:lpstr>PowerPoint Presentation</vt:lpstr>
      <vt:lpstr>Implementation Classes</vt:lpstr>
      <vt:lpstr>Connections and it's types</vt:lpstr>
      <vt:lpstr>Java ResultSet Hierarchy</vt:lpstr>
      <vt:lpstr>PowerPoint Presentation</vt:lpstr>
      <vt:lpstr>PowerPoint Presentation</vt:lpstr>
      <vt:lpstr>Course  Demonstrations Setup</vt:lpstr>
      <vt:lpstr>A 'Ticket' database</vt:lpstr>
      <vt:lpstr>Up Next: Connection to a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JDBC</dc:title>
  <dc:creator/>
  <cp:lastModifiedBy>Admin</cp:lastModifiedBy>
  <cp:revision>6</cp:revision>
  <dcterms:created xsi:type="dcterms:W3CDTF">2022-10-06T17:09:00Z</dcterms:created>
  <dcterms:modified xsi:type="dcterms:W3CDTF">2023-10-07T07:23:46Z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2021-04-01T11:00:00Z</vt:filetime>
  </property>
  <property fmtid="{D5CDD505-2E9C-101B-9397-08002B2CF9AE}" pid="3" name="LastSaved">
    <vt:filetime>2022-10-06T11:00:00Z</vt:filetime>
  </property>
  <property fmtid="{D5CDD505-2E9C-101B-9397-08002B2CF9AE}" pid="4" name="ICV">
    <vt:lpwstr>021E68E83C9341F1BECA327C700623D9</vt:lpwstr>
  </property>
  <property fmtid="{D5CDD505-2E9C-101B-9397-08002B2CF9AE}" pid="5" name="KSOProductBuildVer">
    <vt:lpwstr>1033-11.2.0.11341</vt:lpwstr>
  </property>
</Properties>
</file>