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Setup and 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1933"/>
            <a:ext cx="9144000" cy="1655762"/>
          </a:xfrm>
        </p:spPr>
        <p:txBody>
          <a:bodyPr/>
          <a:lstStyle/>
          <a:p>
            <a:r>
              <a:rPr lang="en-US" sz="3200"/>
              <a:t>JDK 11 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Installing JDK 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899410" y="1329055"/>
            <a:ext cx="7199630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8735"/>
            <a:ext cx="11277600" cy="190754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10025" y="4652010"/>
            <a:ext cx="5181600" cy="17043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Sign in to your Oracle Account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ChangeAspect="1"/>
          </p:cNvGraphicFramePr>
          <p:nvPr>
            <p:ph idx="1"/>
          </p:nvPr>
        </p:nvGraphicFramePr>
        <p:xfrm>
          <a:off x="3752850" y="2324735"/>
          <a:ext cx="46863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4686300" imgH="3352800" progId="Paint.Picture">
                  <p:embed/>
                </p:oleObj>
              </mc:Choice>
              <mc:Fallback>
                <p:oleObj name="" r:id="rId1" imgW="4686300" imgH="33528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52850" y="2324735"/>
                        <a:ext cx="4686300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1325563"/>
          </a:xfrm>
        </p:spPr>
        <p:txBody>
          <a:bodyPr/>
          <a:p>
            <a:r>
              <a:rPr lang="en-US"/>
              <a:t>Download Installation File and Double Click 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15210" y="1121410"/>
            <a:ext cx="7387590" cy="56000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Choose installation folder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6385" y="1760855"/>
            <a:ext cx="6195060" cy="4747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Wait for it to complete!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18180" y="1824355"/>
            <a:ext cx="5956300" cy="45319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Success!!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40685" y="1367790"/>
            <a:ext cx="6723380" cy="49885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Default Location of Java Installation Directory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688465" y="2021840"/>
          <a:ext cx="9368155" cy="423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724650" imgH="3038475" progId="Paint.Picture">
                  <p:embed/>
                </p:oleObj>
              </mc:Choice>
              <mc:Fallback>
                <p:oleObj name="" r:id="rId1" imgW="6724650" imgH="30384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88465" y="2021840"/>
                        <a:ext cx="9368155" cy="4232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Check installation at Command Prompt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926715" y="2003425"/>
            <a:ext cx="5553075" cy="72517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26715" y="4817745"/>
            <a:ext cx="5699760" cy="942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WPS Presentation</Application>
  <PresentationFormat>Widescreen</PresentationFormat>
  <Paragraphs>38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Setup and Installation</vt:lpstr>
      <vt:lpstr>Installing JDK 11</vt:lpstr>
      <vt:lpstr>Sign in to your Oracle Account</vt:lpstr>
      <vt:lpstr>Download Installation File and Double Click it</vt:lpstr>
      <vt:lpstr>Choose installation folder</vt:lpstr>
      <vt:lpstr>Wait for it to complete!</vt:lpstr>
      <vt:lpstr>Success!!</vt:lpstr>
      <vt:lpstr>Default Location of Java Installation Directory</vt:lpstr>
      <vt:lpstr>Check installation at Command Prompt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and Installation</dc:title>
  <dc:creator/>
  <cp:lastModifiedBy>steve</cp:lastModifiedBy>
  <cp:revision>24</cp:revision>
  <dcterms:created xsi:type="dcterms:W3CDTF">2021-08-05T11:11:00Z</dcterms:created>
  <dcterms:modified xsi:type="dcterms:W3CDTF">2022-06-10T03:11:18Z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1033-11.2.0.11156</vt:lpwstr>
  </property>
  <property fmtid="{D5CDD505-2E9C-101B-9397-08002B2CF9AE}" pid="3" name="ICV">
    <vt:lpwstr>B61586DE1FF446AFAA9CF783FDB20994</vt:lpwstr>
  </property>
</Properties>
</file>