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3294634"/>
            <a:ext cx="6074410" cy="426720"/>
            <a:chOff x="964082" y="3294634"/>
            <a:chExt cx="6074410" cy="4267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3294634"/>
              <a:ext cx="3594227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8762" y="3294634"/>
              <a:ext cx="1284351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2872" y="3294634"/>
              <a:ext cx="1585595" cy="42671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082" y="2045792"/>
            <a:ext cx="6874383" cy="68610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4719" y="2249677"/>
            <a:ext cx="2986405" cy="365760"/>
            <a:chOff x="5244719" y="2249677"/>
            <a:chExt cx="2986405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9" y="2249677"/>
              <a:ext cx="2106803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5880" y="2249677"/>
              <a:ext cx="1055217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2844114"/>
            <a:ext cx="524890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438778"/>
            <a:ext cx="481380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201545" y="1370025"/>
            <a:ext cx="8176895" cy="1354455"/>
            <a:chOff x="2201545" y="1370025"/>
            <a:chExt cx="8176895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01545" y="1370025"/>
              <a:ext cx="8176768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5210" y="1992502"/>
              <a:ext cx="2670683" cy="7315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106802" y="3815791"/>
            <a:ext cx="8284845" cy="1463675"/>
            <a:chOff x="2106802" y="3815791"/>
            <a:chExt cx="8284845" cy="1463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802" y="3815791"/>
              <a:ext cx="8284336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6802" y="4547869"/>
              <a:ext cx="7759319" cy="73152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9820" y="1864377"/>
            <a:ext cx="2128163" cy="23599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4696" y="2524451"/>
            <a:ext cx="2470162" cy="1043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9669" y="2535353"/>
            <a:ext cx="2436039" cy="10225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0594" y="4569282"/>
            <a:ext cx="195846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6042" y="549859"/>
            <a:ext cx="6618985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9182" y="4569282"/>
            <a:ext cx="2069211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01430" y="4569282"/>
            <a:ext cx="2001012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10063"/>
          <a:stretch>
            <a:fillRect/>
          </a:stretch>
        </p:blipFill>
        <p:spPr>
          <a:xfrm>
            <a:off x="909955" y="3886200"/>
            <a:ext cx="10371455" cy="14585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rcRect b="28158"/>
          <a:stretch>
            <a:fillRect/>
          </a:stretch>
        </p:blipFill>
        <p:spPr>
          <a:xfrm>
            <a:off x="1066800" y="1905000"/>
            <a:ext cx="9900920" cy="47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2844114"/>
            <a:ext cx="4871465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3438778"/>
            <a:ext cx="563118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Forms in HTML</dc:title>
  <dc:creator>Matt Milner</dc:creator>
  <cp:lastModifiedBy>steve</cp:lastModifiedBy>
  <cp:revision>3</cp:revision>
  <dcterms:created xsi:type="dcterms:W3CDTF">2022-05-04T15:04:00Z</dcterms:created>
  <dcterms:modified xsi:type="dcterms:W3CDTF">2022-05-05T08:57:07Z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2022-05-04T11:00:00Z</vt:filetime>
  </property>
  <property fmtid="{D5CDD505-2E9C-101B-9397-08002B2CF9AE}" pid="5" name="ICV">
    <vt:lpwstr>C1987E4E113A4929B624D20E947F9F82</vt:lpwstr>
  </property>
  <property fmtid="{D5CDD505-2E9C-101B-9397-08002B2CF9AE}" pid="6" name="KSOProductBuildVer">
    <vt:lpwstr>1033-11.2.0.11074</vt:lpwstr>
  </property>
</Properties>
</file>