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274056" cy="68610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2249677"/>
            <a:ext cx="5659501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844114"/>
            <a:ext cx="415188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438778"/>
            <a:ext cx="283870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3966" y="2532130"/>
            <a:ext cx="2458067" cy="10301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9167" y="1872691"/>
            <a:ext cx="2346959" cy="2346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2672" y="1879532"/>
            <a:ext cx="1970274" cy="23344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438" y="4569282"/>
            <a:ext cx="2142616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0694" y="549859"/>
            <a:ext cx="5295138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9161" y="4569282"/>
            <a:ext cx="2377947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35185" y="4569282"/>
            <a:ext cx="1324482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3966" y="2532130"/>
            <a:ext cx="2458067" cy="10301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3381" y="2014987"/>
            <a:ext cx="2458662" cy="20625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4149" y="2534960"/>
            <a:ext cx="2426439" cy="10227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0030" y="4569282"/>
            <a:ext cx="1818767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60801" y="549859"/>
            <a:ext cx="6603238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45150" y="4569282"/>
            <a:ext cx="1074267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21469" y="4569282"/>
            <a:ext cx="1371980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4043171"/>
            <a:ext cx="3429000" cy="1643380"/>
            <a:chOff x="8051292" y="4043171"/>
            <a:chExt cx="3429000" cy="1643380"/>
          </a:xfrm>
        </p:grpSpPr>
        <p:sp>
          <p:nvSpPr>
            <p:cNvPr id="3" name="object 3"/>
            <p:cNvSpPr/>
            <p:nvPr/>
          </p:nvSpPr>
          <p:spPr>
            <a:xfrm>
              <a:off x="8051292" y="4043171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90888" y="4682312"/>
              <a:ext cx="941070" cy="36606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6928" y="4043171"/>
            <a:ext cx="3429000" cy="1643380"/>
            <a:chOff x="4376928" y="4043171"/>
            <a:chExt cx="3429000" cy="1643380"/>
          </a:xfrm>
        </p:grpSpPr>
        <p:sp>
          <p:nvSpPr>
            <p:cNvPr id="6" name="object 6"/>
            <p:cNvSpPr/>
            <p:nvPr/>
          </p:nvSpPr>
          <p:spPr>
            <a:xfrm>
              <a:off x="4376928" y="4043171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2018" y="4682312"/>
              <a:ext cx="899540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1040" y="4043171"/>
            <a:ext cx="3429000" cy="1643380"/>
            <a:chOff x="701040" y="4043171"/>
            <a:chExt cx="3429000" cy="1643380"/>
          </a:xfrm>
        </p:grpSpPr>
        <p:sp>
          <p:nvSpPr>
            <p:cNvPr id="9" name="object 9"/>
            <p:cNvSpPr/>
            <p:nvPr/>
          </p:nvSpPr>
          <p:spPr>
            <a:xfrm>
              <a:off x="701040" y="4043171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9209" y="4682312"/>
              <a:ext cx="1440180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051292" y="2164079"/>
            <a:ext cx="3429000" cy="1644650"/>
            <a:chOff x="8051292" y="2164079"/>
            <a:chExt cx="3429000" cy="1644650"/>
          </a:xfrm>
        </p:grpSpPr>
        <p:sp>
          <p:nvSpPr>
            <p:cNvPr id="12" name="object 12"/>
            <p:cNvSpPr/>
            <p:nvPr/>
          </p:nvSpPr>
          <p:spPr>
            <a:xfrm>
              <a:off x="8051292" y="2164079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6"/>
                  </a:lnTo>
                  <a:lnTo>
                    <a:pt x="3429000" y="164439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4836" y="2803905"/>
              <a:ext cx="1761108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376928" y="2164079"/>
            <a:ext cx="3429000" cy="1644650"/>
            <a:chOff x="4376928" y="2164079"/>
            <a:chExt cx="3429000" cy="1644650"/>
          </a:xfrm>
        </p:grpSpPr>
        <p:sp>
          <p:nvSpPr>
            <p:cNvPr id="15" name="object 15"/>
            <p:cNvSpPr/>
            <p:nvPr/>
          </p:nvSpPr>
          <p:spPr>
            <a:xfrm>
              <a:off x="4376928" y="2164079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6"/>
                  </a:lnTo>
                  <a:lnTo>
                    <a:pt x="3429000" y="164439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1642" y="2803905"/>
              <a:ext cx="853846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01040" y="2164079"/>
            <a:ext cx="3429000" cy="1644650"/>
            <a:chOff x="701040" y="2164079"/>
            <a:chExt cx="3429000" cy="1644650"/>
          </a:xfrm>
        </p:grpSpPr>
        <p:sp>
          <p:nvSpPr>
            <p:cNvPr id="18" name="object 18"/>
            <p:cNvSpPr/>
            <p:nvPr/>
          </p:nvSpPr>
          <p:spPr>
            <a:xfrm>
              <a:off x="701040" y="2164079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6"/>
                  </a:lnTo>
                  <a:lnTo>
                    <a:pt x="3429000" y="164439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2756" y="2803905"/>
              <a:ext cx="1014983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16121" y="549859"/>
            <a:ext cx="5303012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81783" y="2568218"/>
            <a:ext cx="1761600" cy="12184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442" y="4685106"/>
            <a:ext cx="1669161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0690" y="549859"/>
            <a:ext cx="382981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8844" y="2219751"/>
            <a:ext cx="2410733" cy="18758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28191" y="1902005"/>
            <a:ext cx="2404402" cy="25110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06316" y="4685106"/>
            <a:ext cx="1959990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07072" y="4685106"/>
            <a:ext cx="1493901" cy="305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35260" y="4685106"/>
            <a:ext cx="980605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745" y="1874228"/>
            <a:ext cx="2166278" cy="25670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2844114"/>
            <a:ext cx="6078728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3438778"/>
            <a:ext cx="637755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Forms in HTML</dc:title>
  <dc:creator>Matt Milner</dc:creator>
  <cp:lastModifiedBy>Steve Sam</cp:lastModifiedBy>
  <cp:revision>1</cp:revision>
  <dcterms:created xsi:type="dcterms:W3CDTF">2022-05-04T16:08:24Z</dcterms:created>
  <dcterms:modified xsi:type="dcterms:W3CDTF">2022-05-04T16:08:24Z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2020-05-05T05:30:00Z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2022-05-04T05:30:00Z</vt:filetime>
  </property>
  <property fmtid="{D5CDD505-2E9C-101B-9397-08002B2CF9AE}" pid="5" name="ICV">
    <vt:lpwstr>79A8C002BD214F7D9ADF445498CEE21E</vt:lpwstr>
  </property>
  <property fmtid="{D5CDD505-2E9C-101B-9397-08002B2CF9AE}" pid="6" name="KSOProductBuildVer">
    <vt:lpwstr>1033-11.2.0.11074</vt:lpwstr>
  </property>
</Properties>
</file>