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20" y="2981594"/>
            <a:ext cx="10779763" cy="38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0125" y="1194435"/>
            <a:ext cx="5797391" cy="17164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4500" spc="-170" dirty="0">
                <a:solidFill>
                  <a:srgbClr val="171717"/>
                </a:solidFill>
              </a:rPr>
              <a:t>Sprin</a:t>
            </a:r>
            <a:r>
              <a:rPr sz="4500" spc="-15" dirty="0">
                <a:solidFill>
                  <a:srgbClr val="171717"/>
                </a:solidFill>
              </a:rPr>
              <a:t>g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330" dirty="0">
                <a:solidFill>
                  <a:srgbClr val="171717"/>
                </a:solidFill>
              </a:rPr>
              <a:t>F</a:t>
            </a:r>
            <a:r>
              <a:rPr sz="4500" spc="-440" dirty="0">
                <a:solidFill>
                  <a:srgbClr val="171717"/>
                </a:solidFill>
              </a:rPr>
              <a:t>r</a:t>
            </a:r>
            <a:r>
              <a:rPr sz="4500" spc="-285" dirty="0">
                <a:solidFill>
                  <a:srgbClr val="171717"/>
                </a:solidFill>
              </a:rPr>
              <a:t>am</a:t>
            </a:r>
            <a:r>
              <a:rPr sz="4500" spc="-330" dirty="0">
                <a:solidFill>
                  <a:srgbClr val="171717"/>
                </a:solidFill>
              </a:rPr>
              <a:t>e</a:t>
            </a:r>
            <a:r>
              <a:rPr sz="4500" spc="-50" dirty="0">
                <a:solidFill>
                  <a:srgbClr val="171717"/>
                </a:solidFill>
              </a:rPr>
              <a:t>w</a:t>
            </a:r>
            <a:r>
              <a:rPr sz="4500" spc="-430" dirty="0">
                <a:solidFill>
                  <a:srgbClr val="171717"/>
                </a:solidFill>
              </a:rPr>
              <a:t>ork:  </a:t>
            </a:r>
            <a:r>
              <a:rPr sz="4500" spc="-170" dirty="0">
                <a:solidFill>
                  <a:srgbClr val="171717"/>
                </a:solidFill>
              </a:rPr>
              <a:t>Sprin</a:t>
            </a:r>
            <a:r>
              <a:rPr sz="4500" spc="-15" dirty="0">
                <a:solidFill>
                  <a:srgbClr val="171717"/>
                </a:solidFill>
              </a:rPr>
              <a:t>g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-170" dirty="0">
                <a:solidFill>
                  <a:srgbClr val="171717"/>
                </a:solidFill>
              </a:rPr>
              <a:t>Fundamentals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1019175" y="3267075"/>
            <a:ext cx="5777865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914400"/>
            <a:ext cx="1041082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4425" y="365125"/>
            <a:ext cx="7888605" cy="6024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4585" y="1109345"/>
            <a:ext cx="10229215" cy="5067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931545"/>
            <a:ext cx="10970895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67765"/>
            <a:ext cx="10553065" cy="5038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Spring Framework:  Spring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Framework:  Spring Fundamentals</dc:title>
  <dc:creator/>
  <cp:lastModifiedBy>steve</cp:lastModifiedBy>
  <cp:revision>5</cp:revision>
  <dcterms:created xsi:type="dcterms:W3CDTF">2021-10-19T15:59:00Z</dcterms:created>
  <dcterms:modified xsi:type="dcterms:W3CDTF">2022-01-24T07:45:43Z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E5EB81E7F9A5484EA6B36B831EADB6AF</vt:lpwstr>
  </property>
  <property fmtid="{D5CDD505-2E9C-101B-9397-08002B2CF9AE}" pid="3" name="KSOProductBuildVer">
    <vt:lpwstr>1033-11.2.0.10443</vt:lpwstr>
  </property>
</Properties>
</file>