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78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79870" y="2298700"/>
            <a:ext cx="3096259" cy="2875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68695" y="647700"/>
            <a:ext cx="411860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20514" y="2912532"/>
            <a:ext cx="13414971" cy="2050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3500" y="2667000"/>
            <a:ext cx="111626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480" dirty="0">
                <a:solidFill>
                  <a:srgbClr val="171717"/>
                </a:solidFill>
              </a:rPr>
              <a:t>A</a:t>
            </a:r>
            <a:r>
              <a:rPr sz="6000" spc="-420" dirty="0">
                <a:solidFill>
                  <a:srgbClr val="171717"/>
                </a:solidFill>
              </a:rPr>
              <a:t>r</a:t>
            </a:r>
            <a:r>
              <a:rPr sz="6000" spc="-110" dirty="0">
                <a:solidFill>
                  <a:srgbClr val="171717"/>
                </a:solidFill>
              </a:rPr>
              <a:t>chi</a:t>
            </a:r>
            <a:r>
              <a:rPr sz="6000" spc="-204" dirty="0">
                <a:solidFill>
                  <a:srgbClr val="171717"/>
                </a:solidFill>
              </a:rPr>
              <a:t>t</a:t>
            </a:r>
            <a:r>
              <a:rPr sz="6000" spc="-100" dirty="0">
                <a:solidFill>
                  <a:srgbClr val="171717"/>
                </a:solidFill>
              </a:rPr>
              <a:t>ectu</a:t>
            </a:r>
            <a:r>
              <a:rPr sz="6000" spc="-420" dirty="0">
                <a:solidFill>
                  <a:srgbClr val="171717"/>
                </a:solidFill>
              </a:rPr>
              <a:t>r</a:t>
            </a:r>
            <a:r>
              <a:rPr sz="6000" spc="-25" dirty="0">
                <a:solidFill>
                  <a:srgbClr val="171717"/>
                </a:solidFill>
              </a:rPr>
              <a:t>e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50" dirty="0">
                <a:solidFill>
                  <a:srgbClr val="171717"/>
                </a:solidFill>
              </a:rPr>
              <a:t>an</a:t>
            </a:r>
            <a:r>
              <a:rPr sz="6000" spc="5" dirty="0">
                <a:solidFill>
                  <a:srgbClr val="171717"/>
                </a:solidFill>
              </a:rPr>
              <a:t>d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229" dirty="0">
                <a:solidFill>
                  <a:srgbClr val="171717"/>
                </a:solidFill>
              </a:rPr>
              <a:t>P</a:t>
            </a:r>
            <a:r>
              <a:rPr sz="6000" spc="-420" dirty="0">
                <a:solidFill>
                  <a:srgbClr val="171717"/>
                </a:solidFill>
              </a:rPr>
              <a:t>r</a:t>
            </a:r>
            <a:r>
              <a:rPr sz="6000" spc="-140" dirty="0">
                <a:solidFill>
                  <a:srgbClr val="171717"/>
                </a:solidFill>
              </a:rPr>
              <a:t>ojec</a:t>
            </a:r>
            <a:r>
              <a:rPr sz="6000" spc="10" dirty="0">
                <a:solidFill>
                  <a:srgbClr val="171717"/>
                </a:solidFill>
              </a:rPr>
              <a:t>t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75" dirty="0">
                <a:solidFill>
                  <a:srgbClr val="171717"/>
                </a:solidFill>
              </a:rPr>
              <a:t>Setup</a:t>
            </a:r>
            <a:endParaRPr sz="60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4900" y="647700"/>
            <a:ext cx="38868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Why</a:t>
            </a:r>
            <a:r>
              <a:rPr spc="-315" dirty="0"/>
              <a:t> </a:t>
            </a:r>
            <a:r>
              <a:rPr spc="-40" dirty="0"/>
              <a:t>Spring?</a:t>
            </a:r>
            <a:endParaRPr spc="-40" dirty="0"/>
          </a:p>
        </p:txBody>
      </p:sp>
      <p:sp>
        <p:nvSpPr>
          <p:cNvPr id="3" name="object 3"/>
          <p:cNvSpPr txBox="1"/>
          <p:nvPr/>
        </p:nvSpPr>
        <p:spPr>
          <a:xfrm>
            <a:off x="2044700" y="6489700"/>
            <a:ext cx="30048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90" dirty="0">
                <a:latin typeface="Verdana" panose="020B0604030504040204"/>
                <a:cs typeface="Verdana" panose="020B0604030504040204"/>
              </a:rPr>
              <a:t>JEE</a:t>
            </a:r>
            <a:r>
              <a:rPr sz="3200"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Blueprints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6800" y="6489700"/>
            <a:ext cx="14243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80" dirty="0">
                <a:latin typeface="Verdana" panose="020B0604030504040204"/>
                <a:cs typeface="Verdana" panose="020B0604030504040204"/>
              </a:rPr>
              <a:t>W</a:t>
            </a:r>
            <a:r>
              <a:rPr sz="3200" spc="210" dirty="0">
                <a:latin typeface="Verdana" panose="020B0604030504040204"/>
                <a:cs typeface="Verdana" panose="020B0604030504040204"/>
              </a:rPr>
              <a:t>ORA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22541" y="3049388"/>
            <a:ext cx="3045222" cy="304522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9704" y="3663498"/>
            <a:ext cx="2950258" cy="181067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74256" y="3429595"/>
            <a:ext cx="2073393" cy="228462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569700" y="6489700"/>
            <a:ext cx="22904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latin typeface="Verdana" panose="020B0604030504040204"/>
                <a:cs typeface="Verdana" panose="020B0604030504040204"/>
              </a:rPr>
              <a:t>Ha</a:t>
            </a:r>
            <a:r>
              <a:rPr sz="3200" spc="-65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165" dirty="0">
                <a:latin typeface="Verdana" panose="020B0604030504040204"/>
                <a:cs typeface="Verdana" panose="020B0604030504040204"/>
              </a:rPr>
              <a:t>d</a:t>
            </a:r>
            <a:r>
              <a:rPr sz="3200" spc="90" dirty="0">
                <a:latin typeface="Verdana" panose="020B0604030504040204"/>
                <a:cs typeface="Verdana" panose="020B0604030504040204"/>
              </a:rPr>
              <a:t>c</a:t>
            </a:r>
            <a:r>
              <a:rPr sz="3200" spc="120" dirty="0">
                <a:latin typeface="Verdana" panose="020B0604030504040204"/>
                <a:cs typeface="Verdana" panose="020B0604030504040204"/>
              </a:rPr>
              <a:t>oded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4900" y="647700"/>
            <a:ext cx="387857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Prerequisites</a:t>
            </a:r>
            <a:endParaRPr spc="-65" dirty="0"/>
          </a:p>
        </p:txBody>
      </p:sp>
      <p:sp>
        <p:nvSpPr>
          <p:cNvPr id="3" name="object 3"/>
          <p:cNvSpPr txBox="1"/>
          <p:nvPr/>
        </p:nvSpPr>
        <p:spPr>
          <a:xfrm>
            <a:off x="1422400" y="2895600"/>
            <a:ext cx="6626859" cy="2050414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Java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89308" y="2912532"/>
            <a:ext cx="6626859" cy="2050414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Maven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0514" y="5489052"/>
            <a:ext cx="6626859" cy="1762760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127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5050">
              <a:latin typeface="Times New Roman" panose="02020603050405020304"/>
              <a:cs typeface="Times New Roman" panose="02020603050405020304"/>
            </a:endParaRPr>
          </a:p>
          <a:p>
            <a:pPr marR="3810" algn="ctr">
              <a:lnSpc>
                <a:spcPct val="100000"/>
              </a:lnSpc>
            </a:pPr>
            <a:r>
              <a:rPr lang="en-US" sz="3200" spc="-55" dirty="0" smtClean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IntelliJ</a:t>
            </a:r>
            <a:endParaRPr lang="en-US" sz="3200" spc="-55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  <a:p>
            <a:pPr marR="3810" algn="ctr">
              <a:lnSpc>
                <a:spcPct val="100000"/>
              </a:lnSpc>
            </a:pPr>
            <a:endParaRPr lang="en-US" sz="3200" spc="-55" dirty="0" smtClean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89308" y="5242559"/>
            <a:ext cx="6626859" cy="2255520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1270" rIns="0" bIns="0" rtlCol="0" anchor="t" anchorCtr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5050">
              <a:latin typeface="Times New Roman" panose="02020603050405020304"/>
              <a:cs typeface="Times New Roman" panose="02020603050405020304"/>
            </a:endParaRPr>
          </a:p>
          <a:p>
            <a:pPr marR="635" algn="ctr">
              <a:lnSpc>
                <a:spcPct val="100000"/>
              </a:lnSpc>
            </a:pPr>
            <a:endParaRPr sz="3200" spc="-5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  <a:p>
            <a:pPr marR="635" algn="ctr">
              <a:lnSpc>
                <a:spcPct val="100000"/>
              </a:lnSpc>
            </a:pPr>
            <a:endParaRPr sz="3200" spc="-5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  <a:p>
            <a:pPr marR="635" algn="ctr">
              <a:lnSpc>
                <a:spcPct val="100000"/>
              </a:lnSpc>
            </a:pPr>
            <a:r>
              <a:rPr sz="3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Tomcat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78023" y="3095795"/>
            <a:ext cx="2750820" cy="2750820"/>
            <a:chOff x="3578023" y="3095795"/>
            <a:chExt cx="2750820" cy="2750820"/>
          </a:xfrm>
        </p:grpSpPr>
        <p:sp>
          <p:nvSpPr>
            <p:cNvPr id="3" name="object 3"/>
            <p:cNvSpPr/>
            <p:nvPr/>
          </p:nvSpPr>
          <p:spPr>
            <a:xfrm>
              <a:off x="3578023" y="3095795"/>
              <a:ext cx="2750820" cy="2750820"/>
            </a:xfrm>
            <a:custGeom>
              <a:avLst/>
              <a:gdLst/>
              <a:ahLst/>
              <a:cxnLst/>
              <a:rect l="l" t="t" r="r" b="b"/>
              <a:pathLst>
                <a:path w="2750820" h="2750820">
                  <a:moveTo>
                    <a:pt x="1397881" y="0"/>
                  </a:moveTo>
                  <a:lnTo>
                    <a:pt x="1352941" y="0"/>
                  </a:lnTo>
                  <a:lnTo>
                    <a:pt x="1308020" y="1459"/>
                  </a:lnTo>
                  <a:lnTo>
                    <a:pt x="1263157" y="4377"/>
                  </a:lnTo>
                  <a:lnTo>
                    <a:pt x="1218390" y="8754"/>
                  </a:lnTo>
                  <a:lnTo>
                    <a:pt x="1173758" y="14591"/>
                  </a:lnTo>
                  <a:lnTo>
                    <a:pt x="1129300" y="21886"/>
                  </a:lnTo>
                  <a:lnTo>
                    <a:pt x="1085054" y="30641"/>
                  </a:lnTo>
                  <a:lnTo>
                    <a:pt x="1041059" y="40855"/>
                  </a:lnTo>
                  <a:lnTo>
                    <a:pt x="997353" y="52528"/>
                  </a:lnTo>
                  <a:lnTo>
                    <a:pt x="953975" y="65660"/>
                  </a:lnTo>
                  <a:lnTo>
                    <a:pt x="910964" y="80252"/>
                  </a:lnTo>
                  <a:lnTo>
                    <a:pt x="868358" y="96302"/>
                  </a:lnTo>
                  <a:lnTo>
                    <a:pt x="826195" y="113812"/>
                  </a:lnTo>
                  <a:lnTo>
                    <a:pt x="784515" y="132780"/>
                  </a:lnTo>
                  <a:lnTo>
                    <a:pt x="743355" y="153208"/>
                  </a:lnTo>
                  <a:lnTo>
                    <a:pt x="702755" y="175095"/>
                  </a:lnTo>
                  <a:lnTo>
                    <a:pt x="662752" y="198441"/>
                  </a:lnTo>
                  <a:lnTo>
                    <a:pt x="623387" y="223246"/>
                  </a:lnTo>
                  <a:lnTo>
                    <a:pt x="584696" y="249510"/>
                  </a:lnTo>
                  <a:lnTo>
                    <a:pt x="546719" y="277234"/>
                  </a:lnTo>
                  <a:lnTo>
                    <a:pt x="509494" y="306416"/>
                  </a:lnTo>
                  <a:lnTo>
                    <a:pt x="473061" y="337058"/>
                  </a:lnTo>
                  <a:lnTo>
                    <a:pt x="437456" y="369159"/>
                  </a:lnTo>
                  <a:lnTo>
                    <a:pt x="402720" y="402719"/>
                  </a:lnTo>
                  <a:lnTo>
                    <a:pt x="369160" y="437455"/>
                  </a:lnTo>
                  <a:lnTo>
                    <a:pt x="337059" y="473060"/>
                  </a:lnTo>
                  <a:lnTo>
                    <a:pt x="306417" y="509493"/>
                  </a:lnTo>
                  <a:lnTo>
                    <a:pt x="277235" y="546718"/>
                  </a:lnTo>
                  <a:lnTo>
                    <a:pt x="249511" y="584695"/>
                  </a:lnTo>
                  <a:lnTo>
                    <a:pt x="223247" y="623386"/>
                  </a:lnTo>
                  <a:lnTo>
                    <a:pt x="198441" y="662751"/>
                  </a:lnTo>
                  <a:lnTo>
                    <a:pt x="175095" y="702754"/>
                  </a:lnTo>
                  <a:lnTo>
                    <a:pt x="153208" y="743354"/>
                  </a:lnTo>
                  <a:lnTo>
                    <a:pt x="132780" y="784514"/>
                  </a:lnTo>
                  <a:lnTo>
                    <a:pt x="113812" y="826194"/>
                  </a:lnTo>
                  <a:lnTo>
                    <a:pt x="96302" y="868357"/>
                  </a:lnTo>
                  <a:lnTo>
                    <a:pt x="80252" y="910963"/>
                  </a:lnTo>
                  <a:lnTo>
                    <a:pt x="65660" y="953975"/>
                  </a:lnTo>
                  <a:lnTo>
                    <a:pt x="52528" y="997352"/>
                  </a:lnTo>
                  <a:lnTo>
                    <a:pt x="40855" y="1041058"/>
                  </a:lnTo>
                  <a:lnTo>
                    <a:pt x="30641" y="1085053"/>
                  </a:lnTo>
                  <a:lnTo>
                    <a:pt x="21886" y="1129299"/>
                  </a:lnTo>
                  <a:lnTo>
                    <a:pt x="14591" y="1173757"/>
                  </a:lnTo>
                  <a:lnTo>
                    <a:pt x="8754" y="1218389"/>
                  </a:lnTo>
                  <a:lnTo>
                    <a:pt x="4377" y="1263156"/>
                  </a:lnTo>
                  <a:lnTo>
                    <a:pt x="1459" y="1308019"/>
                  </a:lnTo>
                  <a:lnTo>
                    <a:pt x="0" y="1352940"/>
                  </a:lnTo>
                  <a:lnTo>
                    <a:pt x="0" y="1397880"/>
                  </a:lnTo>
                  <a:lnTo>
                    <a:pt x="1459" y="1442801"/>
                  </a:lnTo>
                  <a:lnTo>
                    <a:pt x="4377" y="1487665"/>
                  </a:lnTo>
                  <a:lnTo>
                    <a:pt x="8754" y="1532431"/>
                  </a:lnTo>
                  <a:lnTo>
                    <a:pt x="14591" y="1577063"/>
                  </a:lnTo>
                  <a:lnTo>
                    <a:pt x="21886" y="1621521"/>
                  </a:lnTo>
                  <a:lnTo>
                    <a:pt x="30641" y="1665767"/>
                  </a:lnTo>
                  <a:lnTo>
                    <a:pt x="40855" y="1709762"/>
                  </a:lnTo>
                  <a:lnTo>
                    <a:pt x="52528" y="1753468"/>
                  </a:lnTo>
                  <a:lnTo>
                    <a:pt x="65660" y="1796846"/>
                  </a:lnTo>
                  <a:lnTo>
                    <a:pt x="80252" y="1839857"/>
                  </a:lnTo>
                  <a:lnTo>
                    <a:pt x="96302" y="1882464"/>
                  </a:lnTo>
                  <a:lnTo>
                    <a:pt x="113812" y="1924626"/>
                  </a:lnTo>
                  <a:lnTo>
                    <a:pt x="132780" y="1966307"/>
                  </a:lnTo>
                  <a:lnTo>
                    <a:pt x="153208" y="2007467"/>
                  </a:lnTo>
                  <a:lnTo>
                    <a:pt x="175095" y="2048067"/>
                  </a:lnTo>
                  <a:lnTo>
                    <a:pt x="198441" y="2088069"/>
                  </a:lnTo>
                  <a:lnTo>
                    <a:pt x="223247" y="2127435"/>
                  </a:lnTo>
                  <a:lnTo>
                    <a:pt x="249511" y="2166126"/>
                  </a:lnTo>
                  <a:lnTo>
                    <a:pt x="277235" y="2204103"/>
                  </a:lnTo>
                  <a:lnTo>
                    <a:pt x="306417" y="2241328"/>
                  </a:lnTo>
                  <a:lnTo>
                    <a:pt x="337059" y="2277761"/>
                  </a:lnTo>
                  <a:lnTo>
                    <a:pt x="369160" y="2313366"/>
                  </a:lnTo>
                  <a:lnTo>
                    <a:pt x="402720" y="2348102"/>
                  </a:lnTo>
                  <a:lnTo>
                    <a:pt x="437456" y="2381662"/>
                  </a:lnTo>
                  <a:lnTo>
                    <a:pt x="473061" y="2413763"/>
                  </a:lnTo>
                  <a:lnTo>
                    <a:pt x="509494" y="2444405"/>
                  </a:lnTo>
                  <a:lnTo>
                    <a:pt x="546719" y="2473587"/>
                  </a:lnTo>
                  <a:lnTo>
                    <a:pt x="584696" y="2501311"/>
                  </a:lnTo>
                  <a:lnTo>
                    <a:pt x="623387" y="2527575"/>
                  </a:lnTo>
                  <a:lnTo>
                    <a:pt x="662752" y="2552380"/>
                  </a:lnTo>
                  <a:lnTo>
                    <a:pt x="702755" y="2575726"/>
                  </a:lnTo>
                  <a:lnTo>
                    <a:pt x="743355" y="2597613"/>
                  </a:lnTo>
                  <a:lnTo>
                    <a:pt x="784515" y="2618041"/>
                  </a:lnTo>
                  <a:lnTo>
                    <a:pt x="826195" y="2637010"/>
                  </a:lnTo>
                  <a:lnTo>
                    <a:pt x="868358" y="2654519"/>
                  </a:lnTo>
                  <a:lnTo>
                    <a:pt x="910964" y="2670570"/>
                  </a:lnTo>
                  <a:lnTo>
                    <a:pt x="953975" y="2685161"/>
                  </a:lnTo>
                  <a:lnTo>
                    <a:pt x="997353" y="2698293"/>
                  </a:lnTo>
                  <a:lnTo>
                    <a:pt x="1041059" y="2709966"/>
                  </a:lnTo>
                  <a:lnTo>
                    <a:pt x="1085054" y="2720180"/>
                  </a:lnTo>
                  <a:lnTo>
                    <a:pt x="1129300" y="2728935"/>
                  </a:lnTo>
                  <a:lnTo>
                    <a:pt x="1173758" y="2736230"/>
                  </a:lnTo>
                  <a:lnTo>
                    <a:pt x="1218390" y="2742067"/>
                  </a:lnTo>
                  <a:lnTo>
                    <a:pt x="1263157" y="2746444"/>
                  </a:lnTo>
                  <a:lnTo>
                    <a:pt x="1308020" y="2749363"/>
                  </a:lnTo>
                  <a:lnTo>
                    <a:pt x="1352941" y="2750822"/>
                  </a:lnTo>
                  <a:lnTo>
                    <a:pt x="1397881" y="2750822"/>
                  </a:lnTo>
                  <a:lnTo>
                    <a:pt x="1442802" y="2749363"/>
                  </a:lnTo>
                  <a:lnTo>
                    <a:pt x="1487665" y="2746444"/>
                  </a:lnTo>
                  <a:lnTo>
                    <a:pt x="1532432" y="2742067"/>
                  </a:lnTo>
                  <a:lnTo>
                    <a:pt x="1577064" y="2736230"/>
                  </a:lnTo>
                  <a:lnTo>
                    <a:pt x="1621522" y="2728935"/>
                  </a:lnTo>
                  <a:lnTo>
                    <a:pt x="1665768" y="2720180"/>
                  </a:lnTo>
                  <a:lnTo>
                    <a:pt x="1709763" y="2709966"/>
                  </a:lnTo>
                  <a:lnTo>
                    <a:pt x="1753469" y="2698293"/>
                  </a:lnTo>
                  <a:lnTo>
                    <a:pt x="1796846" y="2685161"/>
                  </a:lnTo>
                  <a:lnTo>
                    <a:pt x="1839858" y="2670570"/>
                  </a:lnTo>
                  <a:lnTo>
                    <a:pt x="1882464" y="2654519"/>
                  </a:lnTo>
                  <a:lnTo>
                    <a:pt x="1924627" y="2637010"/>
                  </a:lnTo>
                  <a:lnTo>
                    <a:pt x="1966307" y="2618041"/>
                  </a:lnTo>
                  <a:lnTo>
                    <a:pt x="2007467" y="2597613"/>
                  </a:lnTo>
                  <a:lnTo>
                    <a:pt x="2048067" y="2575726"/>
                  </a:lnTo>
                  <a:lnTo>
                    <a:pt x="2088069" y="2552380"/>
                  </a:lnTo>
                  <a:lnTo>
                    <a:pt x="2127435" y="2527575"/>
                  </a:lnTo>
                  <a:lnTo>
                    <a:pt x="2166126" y="2501311"/>
                  </a:lnTo>
                  <a:lnTo>
                    <a:pt x="2204103" y="2473587"/>
                  </a:lnTo>
                  <a:lnTo>
                    <a:pt x="2241327" y="2444405"/>
                  </a:lnTo>
                  <a:lnTo>
                    <a:pt x="2277761" y="2413763"/>
                  </a:lnTo>
                  <a:lnTo>
                    <a:pt x="2313366" y="2381662"/>
                  </a:lnTo>
                  <a:lnTo>
                    <a:pt x="2348102" y="2348102"/>
                  </a:lnTo>
                  <a:lnTo>
                    <a:pt x="2381662" y="2313366"/>
                  </a:lnTo>
                  <a:lnTo>
                    <a:pt x="2413763" y="2277761"/>
                  </a:lnTo>
                  <a:lnTo>
                    <a:pt x="2444405" y="2241328"/>
                  </a:lnTo>
                  <a:lnTo>
                    <a:pt x="2473587" y="2204103"/>
                  </a:lnTo>
                  <a:lnTo>
                    <a:pt x="2501311" y="2166126"/>
                  </a:lnTo>
                  <a:lnTo>
                    <a:pt x="2527575" y="2127435"/>
                  </a:lnTo>
                  <a:lnTo>
                    <a:pt x="2552380" y="2088069"/>
                  </a:lnTo>
                  <a:lnTo>
                    <a:pt x="2575727" y="2048067"/>
                  </a:lnTo>
                  <a:lnTo>
                    <a:pt x="2597614" y="2007467"/>
                  </a:lnTo>
                  <a:lnTo>
                    <a:pt x="2618041" y="1966307"/>
                  </a:lnTo>
                  <a:lnTo>
                    <a:pt x="2637010" y="1924626"/>
                  </a:lnTo>
                  <a:lnTo>
                    <a:pt x="2654520" y="1882464"/>
                  </a:lnTo>
                  <a:lnTo>
                    <a:pt x="2670570" y="1839857"/>
                  </a:lnTo>
                  <a:lnTo>
                    <a:pt x="2685161" y="1796846"/>
                  </a:lnTo>
                  <a:lnTo>
                    <a:pt x="2698294" y="1753468"/>
                  </a:lnTo>
                  <a:lnTo>
                    <a:pt x="2709967" y="1709762"/>
                  </a:lnTo>
                  <a:lnTo>
                    <a:pt x="2720181" y="1665767"/>
                  </a:lnTo>
                  <a:lnTo>
                    <a:pt x="2728935" y="1621521"/>
                  </a:lnTo>
                  <a:lnTo>
                    <a:pt x="2736231" y="1577063"/>
                  </a:lnTo>
                  <a:lnTo>
                    <a:pt x="2742068" y="1532431"/>
                  </a:lnTo>
                  <a:lnTo>
                    <a:pt x="2746445" y="1487665"/>
                  </a:lnTo>
                  <a:lnTo>
                    <a:pt x="2749363" y="1442801"/>
                  </a:lnTo>
                  <a:lnTo>
                    <a:pt x="2750822" y="1397880"/>
                  </a:lnTo>
                  <a:lnTo>
                    <a:pt x="2750822" y="1352940"/>
                  </a:lnTo>
                  <a:lnTo>
                    <a:pt x="2749363" y="1308019"/>
                  </a:lnTo>
                  <a:lnTo>
                    <a:pt x="2746445" y="1263156"/>
                  </a:lnTo>
                  <a:lnTo>
                    <a:pt x="2742068" y="1218389"/>
                  </a:lnTo>
                  <a:lnTo>
                    <a:pt x="2736231" y="1173757"/>
                  </a:lnTo>
                  <a:lnTo>
                    <a:pt x="2728935" y="1129299"/>
                  </a:lnTo>
                  <a:lnTo>
                    <a:pt x="2720181" y="1085053"/>
                  </a:lnTo>
                  <a:lnTo>
                    <a:pt x="2709967" y="1041058"/>
                  </a:lnTo>
                  <a:lnTo>
                    <a:pt x="2698294" y="997352"/>
                  </a:lnTo>
                  <a:lnTo>
                    <a:pt x="2685161" y="953975"/>
                  </a:lnTo>
                  <a:lnTo>
                    <a:pt x="2670570" y="910963"/>
                  </a:lnTo>
                  <a:lnTo>
                    <a:pt x="2654520" y="868357"/>
                  </a:lnTo>
                  <a:lnTo>
                    <a:pt x="2637010" y="826194"/>
                  </a:lnTo>
                  <a:lnTo>
                    <a:pt x="2618041" y="784514"/>
                  </a:lnTo>
                  <a:lnTo>
                    <a:pt x="2597614" y="743354"/>
                  </a:lnTo>
                  <a:lnTo>
                    <a:pt x="2575727" y="702754"/>
                  </a:lnTo>
                  <a:lnTo>
                    <a:pt x="2552380" y="662751"/>
                  </a:lnTo>
                  <a:lnTo>
                    <a:pt x="2527575" y="623386"/>
                  </a:lnTo>
                  <a:lnTo>
                    <a:pt x="2501311" y="584695"/>
                  </a:lnTo>
                  <a:lnTo>
                    <a:pt x="2473587" y="546718"/>
                  </a:lnTo>
                  <a:lnTo>
                    <a:pt x="2444405" y="509493"/>
                  </a:lnTo>
                  <a:lnTo>
                    <a:pt x="2413763" y="473060"/>
                  </a:lnTo>
                  <a:lnTo>
                    <a:pt x="2381662" y="437455"/>
                  </a:lnTo>
                  <a:lnTo>
                    <a:pt x="2348102" y="402719"/>
                  </a:lnTo>
                  <a:lnTo>
                    <a:pt x="2313366" y="369159"/>
                  </a:lnTo>
                  <a:lnTo>
                    <a:pt x="2277761" y="337058"/>
                  </a:lnTo>
                  <a:lnTo>
                    <a:pt x="2241327" y="306416"/>
                  </a:lnTo>
                  <a:lnTo>
                    <a:pt x="2204103" y="277234"/>
                  </a:lnTo>
                  <a:lnTo>
                    <a:pt x="2166126" y="249510"/>
                  </a:lnTo>
                  <a:lnTo>
                    <a:pt x="2127435" y="223246"/>
                  </a:lnTo>
                  <a:lnTo>
                    <a:pt x="2088069" y="198441"/>
                  </a:lnTo>
                  <a:lnTo>
                    <a:pt x="2048067" y="175095"/>
                  </a:lnTo>
                  <a:lnTo>
                    <a:pt x="2007467" y="153208"/>
                  </a:lnTo>
                  <a:lnTo>
                    <a:pt x="1966307" y="132780"/>
                  </a:lnTo>
                  <a:lnTo>
                    <a:pt x="1924627" y="113812"/>
                  </a:lnTo>
                  <a:lnTo>
                    <a:pt x="1882464" y="96302"/>
                  </a:lnTo>
                  <a:lnTo>
                    <a:pt x="1839858" y="80252"/>
                  </a:lnTo>
                  <a:lnTo>
                    <a:pt x="1796846" y="65660"/>
                  </a:lnTo>
                  <a:lnTo>
                    <a:pt x="1753469" y="52528"/>
                  </a:lnTo>
                  <a:lnTo>
                    <a:pt x="1709763" y="40855"/>
                  </a:lnTo>
                  <a:lnTo>
                    <a:pt x="1665768" y="30641"/>
                  </a:lnTo>
                  <a:lnTo>
                    <a:pt x="1621522" y="21886"/>
                  </a:lnTo>
                  <a:lnTo>
                    <a:pt x="1577064" y="14591"/>
                  </a:lnTo>
                  <a:lnTo>
                    <a:pt x="1532432" y="8754"/>
                  </a:lnTo>
                  <a:lnTo>
                    <a:pt x="1487665" y="4377"/>
                  </a:lnTo>
                  <a:lnTo>
                    <a:pt x="1442802" y="1459"/>
                  </a:lnTo>
                  <a:lnTo>
                    <a:pt x="1397881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048894" y="3340646"/>
              <a:ext cx="1763563" cy="219767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Configuration</a:t>
            </a:r>
            <a:endParaRPr spc="-20" dirty="0"/>
          </a:p>
        </p:txBody>
      </p:sp>
      <p:sp>
        <p:nvSpPr>
          <p:cNvPr id="6" name="object 6"/>
          <p:cNvSpPr txBox="1"/>
          <p:nvPr/>
        </p:nvSpPr>
        <p:spPr>
          <a:xfrm>
            <a:off x="2997200" y="6007100"/>
            <a:ext cx="32950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0" dirty="0">
                <a:latin typeface="Verdana" panose="020B0604030504040204"/>
                <a:cs typeface="Verdana" panose="020B0604030504040204"/>
              </a:rPr>
              <a:t>Makes</a:t>
            </a:r>
            <a:r>
              <a:rPr sz="26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things</a:t>
            </a:r>
            <a:r>
              <a:rPr sz="26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brittle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3800" y="6007100"/>
            <a:ext cx="30499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30" dirty="0">
                <a:latin typeface="Verdana" panose="020B0604030504040204"/>
                <a:cs typeface="Verdana" panose="020B0604030504040204"/>
              </a:rPr>
              <a:t>Difficulties</a:t>
            </a:r>
            <a:r>
              <a:rPr sz="26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testing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977952" y="3063983"/>
            <a:ext cx="2750820" cy="2750820"/>
            <a:chOff x="9977952" y="3063983"/>
            <a:chExt cx="2750820" cy="2750820"/>
          </a:xfrm>
        </p:grpSpPr>
        <p:sp>
          <p:nvSpPr>
            <p:cNvPr id="9" name="object 9"/>
            <p:cNvSpPr/>
            <p:nvPr/>
          </p:nvSpPr>
          <p:spPr>
            <a:xfrm>
              <a:off x="9977952" y="3063983"/>
              <a:ext cx="2750820" cy="2750820"/>
            </a:xfrm>
            <a:custGeom>
              <a:avLst/>
              <a:gdLst/>
              <a:ahLst/>
              <a:cxnLst/>
              <a:rect l="l" t="t" r="r" b="b"/>
              <a:pathLst>
                <a:path w="2750820" h="2750820">
                  <a:moveTo>
                    <a:pt x="1397881" y="0"/>
                  </a:moveTo>
                  <a:lnTo>
                    <a:pt x="1352940" y="0"/>
                  </a:lnTo>
                  <a:lnTo>
                    <a:pt x="1308019" y="1459"/>
                  </a:lnTo>
                  <a:lnTo>
                    <a:pt x="1263156" y="4377"/>
                  </a:lnTo>
                  <a:lnTo>
                    <a:pt x="1218389" y="8754"/>
                  </a:lnTo>
                  <a:lnTo>
                    <a:pt x="1173758" y="14591"/>
                  </a:lnTo>
                  <a:lnTo>
                    <a:pt x="1129300" y="21886"/>
                  </a:lnTo>
                  <a:lnTo>
                    <a:pt x="1085054" y="30641"/>
                  </a:lnTo>
                  <a:lnTo>
                    <a:pt x="1041059" y="40855"/>
                  </a:lnTo>
                  <a:lnTo>
                    <a:pt x="997353" y="52528"/>
                  </a:lnTo>
                  <a:lnTo>
                    <a:pt x="953975" y="65660"/>
                  </a:lnTo>
                  <a:lnTo>
                    <a:pt x="910963" y="80252"/>
                  </a:lnTo>
                  <a:lnTo>
                    <a:pt x="868357" y="96302"/>
                  </a:lnTo>
                  <a:lnTo>
                    <a:pt x="826194" y="113812"/>
                  </a:lnTo>
                  <a:lnTo>
                    <a:pt x="784514" y="132780"/>
                  </a:lnTo>
                  <a:lnTo>
                    <a:pt x="743354" y="153208"/>
                  </a:lnTo>
                  <a:lnTo>
                    <a:pt x="702754" y="175095"/>
                  </a:lnTo>
                  <a:lnTo>
                    <a:pt x="662752" y="198441"/>
                  </a:lnTo>
                  <a:lnTo>
                    <a:pt x="623386" y="223246"/>
                  </a:lnTo>
                  <a:lnTo>
                    <a:pt x="584695" y="249510"/>
                  </a:lnTo>
                  <a:lnTo>
                    <a:pt x="546718" y="277234"/>
                  </a:lnTo>
                  <a:lnTo>
                    <a:pt x="509493" y="306416"/>
                  </a:lnTo>
                  <a:lnTo>
                    <a:pt x="473060" y="337058"/>
                  </a:lnTo>
                  <a:lnTo>
                    <a:pt x="437455" y="369159"/>
                  </a:lnTo>
                  <a:lnTo>
                    <a:pt x="402719" y="402719"/>
                  </a:lnTo>
                  <a:lnTo>
                    <a:pt x="369159" y="437455"/>
                  </a:lnTo>
                  <a:lnTo>
                    <a:pt x="337058" y="473060"/>
                  </a:lnTo>
                  <a:lnTo>
                    <a:pt x="306416" y="509493"/>
                  </a:lnTo>
                  <a:lnTo>
                    <a:pt x="277234" y="546718"/>
                  </a:lnTo>
                  <a:lnTo>
                    <a:pt x="249510" y="584695"/>
                  </a:lnTo>
                  <a:lnTo>
                    <a:pt x="223246" y="623386"/>
                  </a:lnTo>
                  <a:lnTo>
                    <a:pt x="198441" y="662751"/>
                  </a:lnTo>
                  <a:lnTo>
                    <a:pt x="175095" y="702754"/>
                  </a:lnTo>
                  <a:lnTo>
                    <a:pt x="153208" y="743354"/>
                  </a:lnTo>
                  <a:lnTo>
                    <a:pt x="132780" y="784514"/>
                  </a:lnTo>
                  <a:lnTo>
                    <a:pt x="113812" y="826194"/>
                  </a:lnTo>
                  <a:lnTo>
                    <a:pt x="96302" y="868357"/>
                  </a:lnTo>
                  <a:lnTo>
                    <a:pt x="80252" y="910963"/>
                  </a:lnTo>
                  <a:lnTo>
                    <a:pt x="65660" y="953975"/>
                  </a:lnTo>
                  <a:lnTo>
                    <a:pt x="52528" y="997352"/>
                  </a:lnTo>
                  <a:lnTo>
                    <a:pt x="40855" y="1041058"/>
                  </a:lnTo>
                  <a:lnTo>
                    <a:pt x="30641" y="1085053"/>
                  </a:lnTo>
                  <a:lnTo>
                    <a:pt x="21886" y="1129299"/>
                  </a:lnTo>
                  <a:lnTo>
                    <a:pt x="14591" y="1173757"/>
                  </a:lnTo>
                  <a:lnTo>
                    <a:pt x="8754" y="1218389"/>
                  </a:lnTo>
                  <a:lnTo>
                    <a:pt x="4377" y="1263156"/>
                  </a:lnTo>
                  <a:lnTo>
                    <a:pt x="1459" y="1308019"/>
                  </a:lnTo>
                  <a:lnTo>
                    <a:pt x="0" y="1352940"/>
                  </a:lnTo>
                  <a:lnTo>
                    <a:pt x="0" y="1397880"/>
                  </a:lnTo>
                  <a:lnTo>
                    <a:pt x="1459" y="1442801"/>
                  </a:lnTo>
                  <a:lnTo>
                    <a:pt x="4377" y="1487665"/>
                  </a:lnTo>
                  <a:lnTo>
                    <a:pt x="8754" y="1532431"/>
                  </a:lnTo>
                  <a:lnTo>
                    <a:pt x="14591" y="1577063"/>
                  </a:lnTo>
                  <a:lnTo>
                    <a:pt x="21886" y="1621521"/>
                  </a:lnTo>
                  <a:lnTo>
                    <a:pt x="30641" y="1665767"/>
                  </a:lnTo>
                  <a:lnTo>
                    <a:pt x="40855" y="1709762"/>
                  </a:lnTo>
                  <a:lnTo>
                    <a:pt x="52528" y="1753468"/>
                  </a:lnTo>
                  <a:lnTo>
                    <a:pt x="65660" y="1796846"/>
                  </a:lnTo>
                  <a:lnTo>
                    <a:pt x="80252" y="1839857"/>
                  </a:lnTo>
                  <a:lnTo>
                    <a:pt x="96302" y="1882464"/>
                  </a:lnTo>
                  <a:lnTo>
                    <a:pt x="113812" y="1924626"/>
                  </a:lnTo>
                  <a:lnTo>
                    <a:pt x="132780" y="1966307"/>
                  </a:lnTo>
                  <a:lnTo>
                    <a:pt x="153208" y="2007467"/>
                  </a:lnTo>
                  <a:lnTo>
                    <a:pt x="175095" y="2048067"/>
                  </a:lnTo>
                  <a:lnTo>
                    <a:pt x="198441" y="2088069"/>
                  </a:lnTo>
                  <a:lnTo>
                    <a:pt x="223246" y="2127435"/>
                  </a:lnTo>
                  <a:lnTo>
                    <a:pt x="249510" y="2166126"/>
                  </a:lnTo>
                  <a:lnTo>
                    <a:pt x="277234" y="2204103"/>
                  </a:lnTo>
                  <a:lnTo>
                    <a:pt x="306416" y="2241328"/>
                  </a:lnTo>
                  <a:lnTo>
                    <a:pt x="337058" y="2277761"/>
                  </a:lnTo>
                  <a:lnTo>
                    <a:pt x="369159" y="2313366"/>
                  </a:lnTo>
                  <a:lnTo>
                    <a:pt x="402719" y="2348102"/>
                  </a:lnTo>
                  <a:lnTo>
                    <a:pt x="437455" y="2381662"/>
                  </a:lnTo>
                  <a:lnTo>
                    <a:pt x="473060" y="2413763"/>
                  </a:lnTo>
                  <a:lnTo>
                    <a:pt x="509493" y="2444405"/>
                  </a:lnTo>
                  <a:lnTo>
                    <a:pt x="546718" y="2473587"/>
                  </a:lnTo>
                  <a:lnTo>
                    <a:pt x="584695" y="2501311"/>
                  </a:lnTo>
                  <a:lnTo>
                    <a:pt x="623386" y="2527575"/>
                  </a:lnTo>
                  <a:lnTo>
                    <a:pt x="662752" y="2552380"/>
                  </a:lnTo>
                  <a:lnTo>
                    <a:pt x="702754" y="2575726"/>
                  </a:lnTo>
                  <a:lnTo>
                    <a:pt x="743354" y="2597613"/>
                  </a:lnTo>
                  <a:lnTo>
                    <a:pt x="784514" y="2618041"/>
                  </a:lnTo>
                  <a:lnTo>
                    <a:pt x="826194" y="2637010"/>
                  </a:lnTo>
                  <a:lnTo>
                    <a:pt x="868357" y="2654519"/>
                  </a:lnTo>
                  <a:lnTo>
                    <a:pt x="910963" y="2670570"/>
                  </a:lnTo>
                  <a:lnTo>
                    <a:pt x="953975" y="2685161"/>
                  </a:lnTo>
                  <a:lnTo>
                    <a:pt x="997353" y="2698293"/>
                  </a:lnTo>
                  <a:lnTo>
                    <a:pt x="1041059" y="2709966"/>
                  </a:lnTo>
                  <a:lnTo>
                    <a:pt x="1085054" y="2720180"/>
                  </a:lnTo>
                  <a:lnTo>
                    <a:pt x="1129300" y="2728935"/>
                  </a:lnTo>
                  <a:lnTo>
                    <a:pt x="1173758" y="2736230"/>
                  </a:lnTo>
                  <a:lnTo>
                    <a:pt x="1218389" y="2742067"/>
                  </a:lnTo>
                  <a:lnTo>
                    <a:pt x="1263156" y="2746444"/>
                  </a:lnTo>
                  <a:lnTo>
                    <a:pt x="1308019" y="2749363"/>
                  </a:lnTo>
                  <a:lnTo>
                    <a:pt x="1352940" y="2750822"/>
                  </a:lnTo>
                  <a:lnTo>
                    <a:pt x="1397881" y="2750822"/>
                  </a:lnTo>
                  <a:lnTo>
                    <a:pt x="1442802" y="2749363"/>
                  </a:lnTo>
                  <a:lnTo>
                    <a:pt x="1487665" y="2746444"/>
                  </a:lnTo>
                  <a:lnTo>
                    <a:pt x="1532432" y="2742067"/>
                  </a:lnTo>
                  <a:lnTo>
                    <a:pt x="1577063" y="2736230"/>
                  </a:lnTo>
                  <a:lnTo>
                    <a:pt x="1621522" y="2728935"/>
                  </a:lnTo>
                  <a:lnTo>
                    <a:pt x="1665768" y="2720180"/>
                  </a:lnTo>
                  <a:lnTo>
                    <a:pt x="1709763" y="2709966"/>
                  </a:lnTo>
                  <a:lnTo>
                    <a:pt x="1753469" y="2698293"/>
                  </a:lnTo>
                  <a:lnTo>
                    <a:pt x="1796846" y="2685161"/>
                  </a:lnTo>
                  <a:lnTo>
                    <a:pt x="1839858" y="2670570"/>
                  </a:lnTo>
                  <a:lnTo>
                    <a:pt x="1882464" y="2654519"/>
                  </a:lnTo>
                  <a:lnTo>
                    <a:pt x="1924627" y="2637010"/>
                  </a:lnTo>
                  <a:lnTo>
                    <a:pt x="1966307" y="2618041"/>
                  </a:lnTo>
                  <a:lnTo>
                    <a:pt x="2007467" y="2597613"/>
                  </a:lnTo>
                  <a:lnTo>
                    <a:pt x="2048067" y="2575726"/>
                  </a:lnTo>
                  <a:lnTo>
                    <a:pt x="2088070" y="2552380"/>
                  </a:lnTo>
                  <a:lnTo>
                    <a:pt x="2127435" y="2527575"/>
                  </a:lnTo>
                  <a:lnTo>
                    <a:pt x="2166126" y="2501311"/>
                  </a:lnTo>
                  <a:lnTo>
                    <a:pt x="2204103" y="2473587"/>
                  </a:lnTo>
                  <a:lnTo>
                    <a:pt x="2241328" y="2444405"/>
                  </a:lnTo>
                  <a:lnTo>
                    <a:pt x="2277762" y="2413763"/>
                  </a:lnTo>
                  <a:lnTo>
                    <a:pt x="2313366" y="2381662"/>
                  </a:lnTo>
                  <a:lnTo>
                    <a:pt x="2348102" y="2348102"/>
                  </a:lnTo>
                  <a:lnTo>
                    <a:pt x="2381662" y="2313366"/>
                  </a:lnTo>
                  <a:lnTo>
                    <a:pt x="2413763" y="2277761"/>
                  </a:lnTo>
                  <a:lnTo>
                    <a:pt x="2444405" y="2241328"/>
                  </a:lnTo>
                  <a:lnTo>
                    <a:pt x="2473587" y="2204103"/>
                  </a:lnTo>
                  <a:lnTo>
                    <a:pt x="2501311" y="2166126"/>
                  </a:lnTo>
                  <a:lnTo>
                    <a:pt x="2527575" y="2127435"/>
                  </a:lnTo>
                  <a:lnTo>
                    <a:pt x="2552380" y="2088069"/>
                  </a:lnTo>
                  <a:lnTo>
                    <a:pt x="2575726" y="2048067"/>
                  </a:lnTo>
                  <a:lnTo>
                    <a:pt x="2597613" y="2007467"/>
                  </a:lnTo>
                  <a:lnTo>
                    <a:pt x="2618041" y="1966307"/>
                  </a:lnTo>
                  <a:lnTo>
                    <a:pt x="2637010" y="1924626"/>
                  </a:lnTo>
                  <a:lnTo>
                    <a:pt x="2654519" y="1882464"/>
                  </a:lnTo>
                  <a:lnTo>
                    <a:pt x="2670570" y="1839857"/>
                  </a:lnTo>
                  <a:lnTo>
                    <a:pt x="2685161" y="1796846"/>
                  </a:lnTo>
                  <a:lnTo>
                    <a:pt x="2698293" y="1753468"/>
                  </a:lnTo>
                  <a:lnTo>
                    <a:pt x="2709966" y="1709762"/>
                  </a:lnTo>
                  <a:lnTo>
                    <a:pt x="2720180" y="1665767"/>
                  </a:lnTo>
                  <a:lnTo>
                    <a:pt x="2728935" y="1621521"/>
                  </a:lnTo>
                  <a:lnTo>
                    <a:pt x="2736230" y="1577063"/>
                  </a:lnTo>
                  <a:lnTo>
                    <a:pt x="2742067" y="1532431"/>
                  </a:lnTo>
                  <a:lnTo>
                    <a:pt x="2746444" y="1487665"/>
                  </a:lnTo>
                  <a:lnTo>
                    <a:pt x="2749363" y="1442801"/>
                  </a:lnTo>
                  <a:lnTo>
                    <a:pt x="2750822" y="1397880"/>
                  </a:lnTo>
                  <a:lnTo>
                    <a:pt x="2750822" y="1352940"/>
                  </a:lnTo>
                  <a:lnTo>
                    <a:pt x="2749363" y="1308019"/>
                  </a:lnTo>
                  <a:lnTo>
                    <a:pt x="2746444" y="1263156"/>
                  </a:lnTo>
                  <a:lnTo>
                    <a:pt x="2742067" y="1218389"/>
                  </a:lnTo>
                  <a:lnTo>
                    <a:pt x="2736230" y="1173757"/>
                  </a:lnTo>
                  <a:lnTo>
                    <a:pt x="2728935" y="1129299"/>
                  </a:lnTo>
                  <a:lnTo>
                    <a:pt x="2720180" y="1085053"/>
                  </a:lnTo>
                  <a:lnTo>
                    <a:pt x="2709966" y="1041058"/>
                  </a:lnTo>
                  <a:lnTo>
                    <a:pt x="2698293" y="997352"/>
                  </a:lnTo>
                  <a:lnTo>
                    <a:pt x="2685161" y="953975"/>
                  </a:lnTo>
                  <a:lnTo>
                    <a:pt x="2670570" y="910963"/>
                  </a:lnTo>
                  <a:lnTo>
                    <a:pt x="2654519" y="868357"/>
                  </a:lnTo>
                  <a:lnTo>
                    <a:pt x="2637010" y="826194"/>
                  </a:lnTo>
                  <a:lnTo>
                    <a:pt x="2618041" y="784514"/>
                  </a:lnTo>
                  <a:lnTo>
                    <a:pt x="2597613" y="743354"/>
                  </a:lnTo>
                  <a:lnTo>
                    <a:pt x="2575726" y="702754"/>
                  </a:lnTo>
                  <a:lnTo>
                    <a:pt x="2552380" y="662751"/>
                  </a:lnTo>
                  <a:lnTo>
                    <a:pt x="2527575" y="623386"/>
                  </a:lnTo>
                  <a:lnTo>
                    <a:pt x="2501311" y="584695"/>
                  </a:lnTo>
                  <a:lnTo>
                    <a:pt x="2473587" y="546718"/>
                  </a:lnTo>
                  <a:lnTo>
                    <a:pt x="2444405" y="509493"/>
                  </a:lnTo>
                  <a:lnTo>
                    <a:pt x="2413763" y="473060"/>
                  </a:lnTo>
                  <a:lnTo>
                    <a:pt x="2381662" y="437455"/>
                  </a:lnTo>
                  <a:lnTo>
                    <a:pt x="2348102" y="402719"/>
                  </a:lnTo>
                  <a:lnTo>
                    <a:pt x="2313366" y="369159"/>
                  </a:lnTo>
                  <a:lnTo>
                    <a:pt x="2277762" y="337058"/>
                  </a:lnTo>
                  <a:lnTo>
                    <a:pt x="2241328" y="306416"/>
                  </a:lnTo>
                  <a:lnTo>
                    <a:pt x="2204103" y="277234"/>
                  </a:lnTo>
                  <a:lnTo>
                    <a:pt x="2166126" y="249510"/>
                  </a:lnTo>
                  <a:lnTo>
                    <a:pt x="2127435" y="223246"/>
                  </a:lnTo>
                  <a:lnTo>
                    <a:pt x="2088070" y="198441"/>
                  </a:lnTo>
                  <a:lnTo>
                    <a:pt x="2048067" y="175095"/>
                  </a:lnTo>
                  <a:lnTo>
                    <a:pt x="2007467" y="153208"/>
                  </a:lnTo>
                  <a:lnTo>
                    <a:pt x="1966307" y="132780"/>
                  </a:lnTo>
                  <a:lnTo>
                    <a:pt x="1924627" y="113812"/>
                  </a:lnTo>
                  <a:lnTo>
                    <a:pt x="1882464" y="96302"/>
                  </a:lnTo>
                  <a:lnTo>
                    <a:pt x="1839858" y="80252"/>
                  </a:lnTo>
                  <a:lnTo>
                    <a:pt x="1796846" y="65660"/>
                  </a:lnTo>
                  <a:lnTo>
                    <a:pt x="1753469" y="52528"/>
                  </a:lnTo>
                  <a:lnTo>
                    <a:pt x="1709763" y="40855"/>
                  </a:lnTo>
                  <a:lnTo>
                    <a:pt x="1665768" y="30641"/>
                  </a:lnTo>
                  <a:lnTo>
                    <a:pt x="1621522" y="21886"/>
                  </a:lnTo>
                  <a:lnTo>
                    <a:pt x="1577063" y="14591"/>
                  </a:lnTo>
                  <a:lnTo>
                    <a:pt x="1532432" y="8754"/>
                  </a:lnTo>
                  <a:lnTo>
                    <a:pt x="1487665" y="4377"/>
                  </a:lnTo>
                  <a:lnTo>
                    <a:pt x="1442802" y="1459"/>
                  </a:lnTo>
                  <a:lnTo>
                    <a:pt x="1397881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91338" y="3632509"/>
              <a:ext cx="1649935" cy="1649934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Configuration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1070311" y="2898987"/>
            <a:ext cx="4524375" cy="403923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600">
              <a:latin typeface="Times New Roman" panose="02020603050405020304"/>
              <a:cs typeface="Times New Roman" panose="02020603050405020304"/>
            </a:endParaRPr>
          </a:p>
          <a:p>
            <a:pPr marL="377190" marR="374650" indent="50800">
              <a:lnSpc>
                <a:spcPct val="113000"/>
              </a:lnSpc>
              <a:spcBef>
                <a:spcPts val="5"/>
              </a:spcBef>
            </a:pPr>
            <a:r>
              <a:rPr sz="31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Java </a:t>
            </a:r>
            <a:r>
              <a:rPr sz="31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configuration </a:t>
            </a:r>
            <a:r>
              <a:rPr sz="3100" spc="-10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31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31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approach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5831" y="2898987"/>
            <a:ext cx="4524375" cy="403923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 marL="1347470" marR="998855" indent="-330200">
              <a:lnSpc>
                <a:spcPts val="3800"/>
              </a:lnSpc>
              <a:spcBef>
                <a:spcPts val="2405"/>
              </a:spcBef>
            </a:pPr>
            <a:r>
              <a:rPr sz="32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Annot</a:t>
            </a:r>
            <a:r>
              <a:rPr sz="32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tions  </a:t>
            </a:r>
            <a:r>
              <a:rPr sz="3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32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1351" y="2898987"/>
            <a:ext cx="4524375" cy="403923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600">
              <a:latin typeface="Times New Roman" panose="02020603050405020304"/>
              <a:cs typeface="Times New Roman" panose="02020603050405020304"/>
            </a:endParaRPr>
          </a:p>
          <a:p>
            <a:pPr marL="1492250" marR="438785" indent="-1054100">
              <a:lnSpc>
                <a:spcPct val="113000"/>
              </a:lnSpc>
              <a:spcBef>
                <a:spcPts val="5"/>
              </a:spcBef>
            </a:pPr>
            <a:r>
              <a:rPr sz="3100" spc="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XML</a:t>
            </a:r>
            <a:r>
              <a:rPr sz="310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configuration </a:t>
            </a:r>
            <a:r>
              <a:rPr sz="3100" spc="-10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1716216"/>
            <a:ext cx="0" cy="6840220"/>
          </a:xfrm>
          <a:custGeom>
            <a:avLst/>
            <a:gdLst/>
            <a:ahLst/>
            <a:cxnLst/>
            <a:rect l="l" t="t" r="r" b="b"/>
            <a:pathLst>
              <a:path h="6840220">
                <a:moveTo>
                  <a:pt x="0" y="0"/>
                </a:moveTo>
                <a:lnTo>
                  <a:pt x="0" y="6839954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908800" y="2971800"/>
            <a:ext cx="5430520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45" dirty="0">
                <a:latin typeface="Verdana" panose="020B0604030504040204"/>
                <a:cs typeface="Verdana" panose="020B0604030504040204"/>
              </a:rPr>
              <a:t>No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direct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5" dirty="0">
                <a:latin typeface="Verdana" panose="020B0604030504040204"/>
                <a:cs typeface="Verdana" panose="020B0604030504040204"/>
              </a:rPr>
              <a:t>download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-30" dirty="0">
                <a:latin typeface="Verdana" panose="020B0604030504040204"/>
                <a:cs typeface="Verdana" panose="020B0604030504040204"/>
              </a:rPr>
              <a:t>Maven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-50" dirty="0">
                <a:latin typeface="Verdana" panose="020B0604030504040204"/>
                <a:cs typeface="Verdana" panose="020B0604030504040204"/>
              </a:rPr>
              <a:t>Source,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Javadocs,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Binaries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5" dirty="0">
                <a:latin typeface="Verdana" panose="020B0604030504040204"/>
                <a:cs typeface="Verdana" panose="020B0604030504040204"/>
              </a:rPr>
              <a:t>Transitive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dependencies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20" dirty="0">
                <a:latin typeface="Verdana" panose="020B0604030504040204"/>
                <a:cs typeface="Verdana" panose="020B0604030504040204"/>
              </a:rPr>
              <a:t>Boot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18200" y="647700"/>
            <a:ext cx="44221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Getting</a:t>
            </a:r>
            <a:r>
              <a:rPr spc="-335" dirty="0"/>
              <a:t> </a:t>
            </a:r>
            <a:r>
              <a:rPr spc="-35" dirty="0"/>
              <a:t>Spring</a:t>
            </a:r>
            <a:endParaRPr spc="-35" dirty="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82855" y="3216200"/>
            <a:ext cx="2292294" cy="316554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7700" y="2298700"/>
            <a:ext cx="2678430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95" dirty="0">
                <a:latin typeface="Verdana" panose="020B0604030504040204"/>
                <a:cs typeface="Verdana" panose="020B0604030504040204"/>
              </a:rPr>
              <a:t>Why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95" dirty="0">
                <a:latin typeface="Verdana" panose="020B0604030504040204"/>
                <a:cs typeface="Verdana" panose="020B0604030504040204"/>
              </a:rPr>
              <a:t>P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e</a:t>
            </a:r>
            <a:r>
              <a:rPr sz="3200" spc="-70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equisi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es 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Demo </a:t>
            </a:r>
            <a:r>
              <a:rPr sz="3200" spc="85" dirty="0">
                <a:latin typeface="Verdana" panose="020B0604030504040204"/>
                <a:cs typeface="Verdana" panose="020B0604030504040204"/>
              </a:rPr>
              <a:t>app </a:t>
            </a:r>
            <a:r>
              <a:rPr sz="3200" spc="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Pain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points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97700" y="5448300"/>
            <a:ext cx="3559175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60" dirty="0">
                <a:latin typeface="Verdana" panose="020B0604030504040204"/>
                <a:cs typeface="Verdana" panose="020B0604030504040204"/>
              </a:rPr>
              <a:t>Download</a:t>
            </a:r>
            <a:r>
              <a:rPr sz="32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Spring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85" dirty="0">
                <a:latin typeface="Verdana" panose="020B0604030504040204"/>
                <a:cs typeface="Verdana" panose="020B0604030504040204"/>
              </a:rPr>
              <a:t>N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xt: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25" dirty="0">
                <a:latin typeface="Verdana" panose="020B0604030504040204"/>
                <a:cs typeface="Verdana" panose="020B0604030504040204"/>
              </a:rPr>
              <a:t>J</a:t>
            </a:r>
            <a:r>
              <a:rPr sz="3200" spc="100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70" dirty="0">
                <a:latin typeface="Verdana" panose="020B0604030504040204"/>
                <a:cs typeface="Verdana" panose="020B0604030504040204"/>
              </a:rPr>
              <a:t>v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</Words>
  <Application>WPS Presentation</Application>
  <PresentationFormat>Custom</PresentationFormat>
  <Paragraphs>68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Verdana</vt:lpstr>
      <vt:lpstr>Times New Roman</vt:lpstr>
      <vt:lpstr>Calibri</vt:lpstr>
      <vt:lpstr>Microsoft YaHei</vt:lpstr>
      <vt:lpstr>Arial Unicode MS</vt:lpstr>
      <vt:lpstr>Office Theme</vt:lpstr>
      <vt:lpstr>Architecture and Project Setup</vt:lpstr>
      <vt:lpstr>Why Spring?</vt:lpstr>
      <vt:lpstr>Prerequisites</vt:lpstr>
      <vt:lpstr>Configuration</vt:lpstr>
      <vt:lpstr>Configuration</vt:lpstr>
      <vt:lpstr>Getting Spring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and Project Setup</dc:title>
  <dc:creator/>
  <cp:lastModifiedBy>steve</cp:lastModifiedBy>
  <cp:revision>5</cp:revision>
  <dcterms:created xsi:type="dcterms:W3CDTF">2021-05-19T13:37:00Z</dcterms:created>
  <dcterms:modified xsi:type="dcterms:W3CDTF">2022-07-05T11:06:27Z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7F709DF3204B4B7894AEF68A0EB5DB82</vt:lpwstr>
  </property>
  <property fmtid="{D5CDD505-2E9C-101B-9397-08002B2CF9AE}" pid="3" name="KSOProductBuildVer">
    <vt:lpwstr>1033-11.2.0.11191</vt:lpwstr>
  </property>
</Properties>
</file>