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2850" y="446023"/>
            <a:ext cx="315829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30" y="1384300"/>
            <a:ext cx="7730139" cy="1576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7315" y="1902587"/>
            <a:ext cx="3691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75" dirty="0"/>
              <a:t>UML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851652" y="2686304"/>
            <a:ext cx="2526665" cy="599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4" dirty="0">
                <a:latin typeface="Trebuchet MS" panose="020B0603020202020204"/>
                <a:cs typeface="Trebuchet MS" panose="020B0603020202020204"/>
              </a:rPr>
              <a:t>ory,</a:t>
            </a:r>
            <a:r>
              <a:rPr sz="2000" spc="-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4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eed</a:t>
            </a:r>
            <a:r>
              <a:rPr sz="20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15" dirty="0">
                <a:latin typeface="Trebuchet MS" panose="020B0603020202020204"/>
                <a:cs typeface="Trebuchet MS" panose="020B0603020202020204"/>
              </a:rPr>
              <a:t>nd</a:t>
            </a:r>
            <a:r>
              <a:rPr sz="20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7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oo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0346" y="446023"/>
            <a:ext cx="1561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Business?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56766" y="1339258"/>
            <a:ext cx="3888210" cy="41913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771" y="446023"/>
            <a:ext cx="18853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180" dirty="0"/>
              <a:t>ec</a:t>
            </a:r>
            <a:r>
              <a:rPr spc="-200" dirty="0"/>
              <a:t>h</a:t>
            </a:r>
            <a:r>
              <a:rPr spc="-150" dirty="0"/>
              <a:t>n</a:t>
            </a:r>
            <a:r>
              <a:rPr spc="-125" dirty="0"/>
              <a:t>o</a:t>
            </a:r>
            <a:r>
              <a:rPr spc="-65" dirty="0"/>
              <a:t>l</a:t>
            </a:r>
            <a:r>
              <a:rPr spc="-140" dirty="0"/>
              <a:t>o</a:t>
            </a:r>
            <a:r>
              <a:rPr spc="-135" dirty="0"/>
              <a:t>g</a:t>
            </a:r>
            <a:r>
              <a:rPr spc="-150" dirty="0"/>
              <a:t>y</a:t>
            </a:r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4366848" y="3217471"/>
            <a:ext cx="36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0" dirty="0">
                <a:latin typeface="Tahoma" panose="020B0604030504040204"/>
                <a:cs typeface="Tahoma" panose="020B0604030504040204"/>
              </a:rPr>
              <a:t>C#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0016" y="1874217"/>
            <a:ext cx="850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15" dirty="0">
                <a:latin typeface="Tahoma" panose="020B0604030504040204"/>
                <a:cs typeface="Tahoma" panose="020B0604030504040204"/>
              </a:rPr>
              <a:t>C</a:t>
            </a:r>
            <a:r>
              <a:rPr sz="2400" b="1" spc="-365" dirty="0">
                <a:latin typeface="Tahoma" panose="020B0604030504040204"/>
                <a:cs typeface="Tahoma" panose="020B0604030504040204"/>
              </a:rPr>
              <a:t>/</a:t>
            </a:r>
            <a:r>
              <a:rPr sz="2400" b="1" spc="-330" dirty="0">
                <a:latin typeface="Tahoma" panose="020B0604030504040204"/>
                <a:cs typeface="Tahoma" panose="020B0604030504040204"/>
              </a:rPr>
              <a:t>C</a:t>
            </a:r>
            <a:r>
              <a:rPr sz="2400" b="1" spc="-405" dirty="0">
                <a:latin typeface="Tahoma" panose="020B0604030504040204"/>
                <a:cs typeface="Tahoma" panose="020B0604030504040204"/>
              </a:rPr>
              <a:t>+</a:t>
            </a:r>
            <a:r>
              <a:rPr sz="2400" b="1" spc="-535" dirty="0">
                <a:latin typeface="Tahoma" panose="020B0604030504040204"/>
                <a:cs typeface="Tahoma" panose="020B0604030504040204"/>
              </a:rPr>
              <a:t>+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4296" y="4121203"/>
            <a:ext cx="60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85" dirty="0">
                <a:latin typeface="Tahoma" panose="020B0604030504040204"/>
                <a:cs typeface="Tahoma" panose="020B0604030504040204"/>
              </a:rPr>
              <a:t>J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v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8328" y="3067509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latin typeface="Tahoma" panose="020B0604030504040204"/>
                <a:cs typeface="Tahoma" panose="020B0604030504040204"/>
              </a:rPr>
              <a:t>F</a:t>
            </a:r>
            <a:r>
              <a:rPr sz="2400" b="1" spc="-705" dirty="0">
                <a:latin typeface="Tahoma" panose="020B0604030504040204"/>
                <a:cs typeface="Tahoma" panose="020B0604030504040204"/>
              </a:rPr>
              <a:t>#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3850" y="2305509"/>
            <a:ext cx="647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0" dirty="0">
                <a:latin typeface="Tahoma" panose="020B0604030504040204"/>
                <a:cs typeface="Tahoma" panose="020B0604030504040204"/>
              </a:rPr>
              <a:t>XS</a:t>
            </a:r>
            <a:r>
              <a:rPr sz="2400" b="1" spc="-420" dirty="0">
                <a:latin typeface="Tahoma" panose="020B0604030504040204"/>
                <a:cs typeface="Tahoma" panose="020B0604030504040204"/>
              </a:rPr>
              <a:t>L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T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8769" y="4273603"/>
            <a:ext cx="1773555" cy="104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10" dirty="0">
                <a:latin typeface="Tahoma" panose="020B0604030504040204"/>
                <a:cs typeface="Tahoma" panose="020B0604030504040204"/>
              </a:rPr>
              <a:t>SQL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358140">
              <a:lnSpc>
                <a:spcPct val="100000"/>
              </a:lnSpc>
              <a:spcBef>
                <a:spcPts val="2295"/>
              </a:spcBef>
            </a:pPr>
            <a:r>
              <a:rPr sz="2400" b="1" spc="-185" dirty="0">
                <a:latin typeface="Tahoma" panose="020B0604030504040204"/>
                <a:cs typeface="Tahoma" panose="020B0604030504040204"/>
              </a:rPr>
              <a:t>TypeScript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9418" y="5390695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latin typeface="Tahoma" panose="020B0604030504040204"/>
                <a:cs typeface="Tahoma" panose="020B0604030504040204"/>
              </a:rPr>
              <a:t>V</a:t>
            </a:r>
            <a:r>
              <a:rPr sz="2400" b="1" spc="-265" dirty="0">
                <a:latin typeface="Tahoma" panose="020B0604030504040204"/>
                <a:cs typeface="Tahoma" panose="020B0604030504040204"/>
              </a:rPr>
              <a:t>B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.N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T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9911" y="4136443"/>
            <a:ext cx="710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65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c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la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1262" y="3448509"/>
            <a:ext cx="594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 panose="020B0604030504040204"/>
                <a:cs typeface="Tahoma" panose="020B0604030504040204"/>
              </a:rPr>
              <a:t>DDL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4452" y="4058719"/>
            <a:ext cx="58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5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75" dirty="0">
                <a:latin typeface="Tahoma" panose="020B0604030504040204"/>
                <a:cs typeface="Tahoma" panose="020B0604030504040204"/>
              </a:rPr>
              <a:t>OA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3774" y="2526184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ML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2741" y="1543509"/>
            <a:ext cx="55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latin typeface="Tahoma" panose="020B0604030504040204"/>
                <a:cs typeface="Tahoma" panose="020B0604030504040204"/>
              </a:rPr>
              <a:t>L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sp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5067" y="3298243"/>
            <a:ext cx="1373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latin typeface="Tahoma" panose="020B0604030504040204"/>
                <a:cs typeface="Tahoma" panose="020B0604030504040204"/>
              </a:rPr>
              <a:t>JavaScript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8991" y="5398010"/>
            <a:ext cx="802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latin typeface="Tahoma" panose="020B0604030504040204"/>
                <a:cs typeface="Tahoma" panose="020B0604030504040204"/>
              </a:rPr>
              <a:t>Cobol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9607" y="1643179"/>
            <a:ext cx="1248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latin typeface="Tahoma" panose="020B0604030504040204"/>
                <a:cs typeface="Tahoma" panose="020B0604030504040204"/>
              </a:rPr>
              <a:t>Smalltalk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9389" y="1412445"/>
            <a:ext cx="977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9" dirty="0">
                <a:latin typeface="Tahoma" panose="020B0604030504040204"/>
                <a:cs typeface="Tahoma" panose="020B0604030504040204"/>
              </a:rPr>
              <a:t>P</a:t>
            </a:r>
            <a:r>
              <a:rPr sz="2400" b="1" spc="-185" dirty="0">
                <a:latin typeface="Tahoma" panose="020B0604030504040204"/>
                <a:cs typeface="Tahoma" panose="020B0604030504040204"/>
              </a:rPr>
              <a:t>y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4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65" dirty="0">
                <a:latin typeface="Tahoma" panose="020B0604030504040204"/>
                <a:cs typeface="Tahoma" panose="020B0604030504040204"/>
              </a:rPr>
              <a:t>n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1695" y="4885032"/>
            <a:ext cx="843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90" dirty="0">
                <a:latin typeface="Tahoma" panose="020B0604030504040204"/>
                <a:cs typeface="Tahoma" panose="020B0604030504040204"/>
              </a:rPr>
              <a:t>P</a:t>
            </a:r>
            <a:r>
              <a:rPr sz="2400" b="1" spc="-245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c</a:t>
            </a:r>
            <a:r>
              <a:rPr sz="2400" b="1" spc="-165" dirty="0">
                <a:latin typeface="Tahoma" panose="020B0604030504040204"/>
                <a:cs typeface="Tahoma" panose="020B0604030504040204"/>
              </a:rPr>
              <a:t>al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2665" y="2526184"/>
            <a:ext cx="895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65" dirty="0">
                <a:latin typeface="Tahoma" panose="020B0604030504040204"/>
                <a:cs typeface="Tahoma" panose="020B0604030504040204"/>
              </a:rPr>
              <a:t>P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r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400" b="1" spc="-135" dirty="0">
                <a:latin typeface="Tahoma" panose="020B0604030504040204"/>
                <a:cs typeface="Tahoma" panose="020B0604030504040204"/>
              </a:rPr>
              <a:t>og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610" y="446023"/>
            <a:ext cx="2673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80" dirty="0"/>
              <a:t>i</a:t>
            </a:r>
            <a:r>
              <a:rPr spc="-135" dirty="0"/>
              <a:t>g</a:t>
            </a:r>
            <a:r>
              <a:rPr spc="-155" dirty="0"/>
              <a:t>n</a:t>
            </a:r>
            <a:r>
              <a:rPr spc="-250" dirty="0"/>
              <a:t> </a:t>
            </a:r>
            <a:r>
              <a:rPr spc="-145" dirty="0"/>
              <a:t>M</a:t>
            </a:r>
            <a:r>
              <a:rPr spc="-190" dirty="0"/>
              <a:t>ee</a:t>
            </a:r>
            <a:r>
              <a:rPr spc="-130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5" dirty="0"/>
              <a:t>g</a:t>
            </a:r>
            <a:r>
              <a:rPr spc="-229" dirty="0"/>
              <a:t>s</a:t>
            </a:r>
            <a:endParaRPr spc="-229" dirty="0"/>
          </a:p>
        </p:txBody>
      </p:sp>
      <p:grpSp>
        <p:nvGrpSpPr>
          <p:cNvPr id="3" name="object 3"/>
          <p:cNvGrpSpPr/>
          <p:nvPr/>
        </p:nvGrpSpPr>
        <p:grpSpPr>
          <a:xfrm>
            <a:off x="914400" y="2428216"/>
            <a:ext cx="4768850" cy="3089275"/>
            <a:chOff x="914400" y="2428216"/>
            <a:chExt cx="4768850" cy="3089275"/>
          </a:xfrm>
        </p:grpSpPr>
        <p:sp>
          <p:nvSpPr>
            <p:cNvPr id="4" name="object 4"/>
            <p:cNvSpPr/>
            <p:nvPr/>
          </p:nvSpPr>
          <p:spPr>
            <a:xfrm>
              <a:off x="4051414" y="2428229"/>
              <a:ext cx="1631950" cy="3089275"/>
            </a:xfrm>
            <a:custGeom>
              <a:avLst/>
              <a:gdLst/>
              <a:ahLst/>
              <a:cxnLst/>
              <a:rect l="l" t="t" r="r" b="b"/>
              <a:pathLst>
                <a:path w="1631950" h="3089275">
                  <a:moveTo>
                    <a:pt x="171217" y="3088860"/>
                  </a:moveTo>
                  <a:lnTo>
                    <a:pt x="0" y="360728"/>
                  </a:lnTo>
                  <a:lnTo>
                    <a:pt x="1631483" y="0"/>
                  </a:lnTo>
                  <a:lnTo>
                    <a:pt x="1631483" y="3075062"/>
                  </a:lnTo>
                  <a:lnTo>
                    <a:pt x="171217" y="3088860"/>
                  </a:lnTo>
                  <a:close/>
                </a:path>
              </a:pathLst>
            </a:custGeom>
            <a:solidFill>
              <a:srgbClr val="C9D4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4400" y="2495250"/>
              <a:ext cx="3589654" cy="2632075"/>
            </a:xfrm>
            <a:custGeom>
              <a:avLst/>
              <a:gdLst/>
              <a:ahLst/>
              <a:cxnLst/>
              <a:rect l="l" t="t" r="r" b="b"/>
              <a:pathLst>
                <a:path w="3589654" h="2632075">
                  <a:moveTo>
                    <a:pt x="0" y="2631543"/>
                  </a:moveTo>
                  <a:lnTo>
                    <a:pt x="0" y="0"/>
                  </a:lnTo>
                  <a:lnTo>
                    <a:pt x="3589654" y="179378"/>
                  </a:lnTo>
                  <a:lnTo>
                    <a:pt x="3589654" y="2582263"/>
                  </a:lnTo>
                  <a:lnTo>
                    <a:pt x="0" y="2631543"/>
                  </a:lnTo>
                  <a:close/>
                </a:path>
              </a:pathLst>
            </a:custGeom>
            <a:solidFill>
              <a:srgbClr val="A6BA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3429" y="2786989"/>
              <a:ext cx="3220085" cy="1765300"/>
            </a:xfrm>
            <a:custGeom>
              <a:avLst/>
              <a:gdLst/>
              <a:ahLst/>
              <a:cxnLst/>
              <a:rect l="l" t="t" r="r" b="b"/>
              <a:pathLst>
                <a:path w="3220085" h="1765300">
                  <a:moveTo>
                    <a:pt x="3219678" y="435635"/>
                  </a:moveTo>
                  <a:lnTo>
                    <a:pt x="3018942" y="406069"/>
                  </a:lnTo>
                  <a:lnTo>
                    <a:pt x="1922487" y="1142149"/>
                  </a:lnTo>
                  <a:lnTo>
                    <a:pt x="1918817" y="1130300"/>
                  </a:lnTo>
                  <a:lnTo>
                    <a:pt x="1916849" y="1130300"/>
                  </a:lnTo>
                  <a:lnTo>
                    <a:pt x="1916849" y="1117600"/>
                  </a:lnTo>
                  <a:lnTo>
                    <a:pt x="1915147" y="1106627"/>
                  </a:lnTo>
                  <a:lnTo>
                    <a:pt x="1915147" y="1147064"/>
                  </a:lnTo>
                  <a:lnTo>
                    <a:pt x="1739188" y="1265199"/>
                  </a:lnTo>
                  <a:lnTo>
                    <a:pt x="1731860" y="1257300"/>
                  </a:lnTo>
                  <a:lnTo>
                    <a:pt x="1716112" y="1244600"/>
                  </a:lnTo>
                  <a:lnTo>
                    <a:pt x="1706270" y="1231900"/>
                  </a:lnTo>
                  <a:lnTo>
                    <a:pt x="1698396" y="1219200"/>
                  </a:lnTo>
                  <a:lnTo>
                    <a:pt x="1686598" y="1206500"/>
                  </a:lnTo>
                  <a:lnTo>
                    <a:pt x="1666913" y="1181100"/>
                  </a:lnTo>
                  <a:lnTo>
                    <a:pt x="1641322" y="1155700"/>
                  </a:lnTo>
                  <a:lnTo>
                    <a:pt x="1629524" y="1143000"/>
                  </a:lnTo>
                  <a:lnTo>
                    <a:pt x="1588185" y="1104900"/>
                  </a:lnTo>
                  <a:lnTo>
                    <a:pt x="1572450" y="1092200"/>
                  </a:lnTo>
                  <a:lnTo>
                    <a:pt x="1558671" y="1066800"/>
                  </a:lnTo>
                  <a:lnTo>
                    <a:pt x="1544891" y="1054100"/>
                  </a:lnTo>
                  <a:lnTo>
                    <a:pt x="1513408" y="1028700"/>
                  </a:lnTo>
                  <a:lnTo>
                    <a:pt x="1495691" y="1016000"/>
                  </a:lnTo>
                  <a:lnTo>
                    <a:pt x="1481924" y="1003300"/>
                  </a:lnTo>
                  <a:lnTo>
                    <a:pt x="1464208" y="990600"/>
                  </a:lnTo>
                  <a:lnTo>
                    <a:pt x="1416977" y="952500"/>
                  </a:lnTo>
                  <a:lnTo>
                    <a:pt x="1397292" y="952500"/>
                  </a:lnTo>
                  <a:lnTo>
                    <a:pt x="1389418" y="939800"/>
                  </a:lnTo>
                  <a:lnTo>
                    <a:pt x="1381544" y="939800"/>
                  </a:lnTo>
                  <a:lnTo>
                    <a:pt x="1371714" y="927100"/>
                  </a:lnTo>
                  <a:lnTo>
                    <a:pt x="1361871" y="927100"/>
                  </a:lnTo>
                  <a:lnTo>
                    <a:pt x="1346123" y="914400"/>
                  </a:lnTo>
                  <a:lnTo>
                    <a:pt x="1328420" y="914400"/>
                  </a:lnTo>
                  <a:lnTo>
                    <a:pt x="1312672" y="901700"/>
                  </a:lnTo>
                  <a:lnTo>
                    <a:pt x="1294955" y="901700"/>
                  </a:lnTo>
                  <a:lnTo>
                    <a:pt x="1279207" y="889000"/>
                  </a:lnTo>
                  <a:lnTo>
                    <a:pt x="1261503" y="889000"/>
                  </a:lnTo>
                  <a:lnTo>
                    <a:pt x="1245755" y="876300"/>
                  </a:lnTo>
                  <a:lnTo>
                    <a:pt x="1212303" y="876300"/>
                  </a:lnTo>
                  <a:lnTo>
                    <a:pt x="1184744" y="863600"/>
                  </a:lnTo>
                  <a:lnTo>
                    <a:pt x="1157198" y="863600"/>
                  </a:lnTo>
                  <a:lnTo>
                    <a:pt x="1143419" y="850900"/>
                  </a:lnTo>
                  <a:lnTo>
                    <a:pt x="1035177" y="850900"/>
                  </a:lnTo>
                  <a:lnTo>
                    <a:pt x="1485849" y="825500"/>
                  </a:lnTo>
                  <a:lnTo>
                    <a:pt x="1915147" y="1147064"/>
                  </a:lnTo>
                  <a:lnTo>
                    <a:pt x="1915147" y="1106627"/>
                  </a:lnTo>
                  <a:lnTo>
                    <a:pt x="1914880" y="1104900"/>
                  </a:lnTo>
                  <a:lnTo>
                    <a:pt x="1907006" y="1079500"/>
                  </a:lnTo>
                  <a:lnTo>
                    <a:pt x="1905038" y="1066800"/>
                  </a:lnTo>
                  <a:lnTo>
                    <a:pt x="1897164" y="1041400"/>
                  </a:lnTo>
                  <a:lnTo>
                    <a:pt x="1891271" y="1028700"/>
                  </a:lnTo>
                  <a:lnTo>
                    <a:pt x="1883397" y="990600"/>
                  </a:lnTo>
                  <a:lnTo>
                    <a:pt x="1881428" y="977900"/>
                  </a:lnTo>
                  <a:lnTo>
                    <a:pt x="1877491" y="977900"/>
                  </a:lnTo>
                  <a:lnTo>
                    <a:pt x="1873554" y="965200"/>
                  </a:lnTo>
                  <a:lnTo>
                    <a:pt x="1873554" y="952500"/>
                  </a:lnTo>
                  <a:lnTo>
                    <a:pt x="1865680" y="939800"/>
                  </a:lnTo>
                  <a:lnTo>
                    <a:pt x="1861743" y="914400"/>
                  </a:lnTo>
                  <a:lnTo>
                    <a:pt x="1855838" y="914400"/>
                  </a:lnTo>
                  <a:lnTo>
                    <a:pt x="1855838" y="901700"/>
                  </a:lnTo>
                  <a:lnTo>
                    <a:pt x="1849932" y="889000"/>
                  </a:lnTo>
                  <a:lnTo>
                    <a:pt x="1847964" y="889000"/>
                  </a:lnTo>
                  <a:lnTo>
                    <a:pt x="1844027" y="876300"/>
                  </a:lnTo>
                  <a:lnTo>
                    <a:pt x="1842071" y="863600"/>
                  </a:lnTo>
                  <a:lnTo>
                    <a:pt x="1838134" y="850900"/>
                  </a:lnTo>
                  <a:lnTo>
                    <a:pt x="1836166" y="850900"/>
                  </a:lnTo>
                  <a:lnTo>
                    <a:pt x="1830260" y="838200"/>
                  </a:lnTo>
                  <a:lnTo>
                    <a:pt x="1828292" y="825500"/>
                  </a:lnTo>
                  <a:lnTo>
                    <a:pt x="1822386" y="812800"/>
                  </a:lnTo>
                  <a:lnTo>
                    <a:pt x="1820418" y="812800"/>
                  </a:lnTo>
                  <a:lnTo>
                    <a:pt x="1814512" y="800100"/>
                  </a:lnTo>
                  <a:lnTo>
                    <a:pt x="1812544" y="787400"/>
                  </a:lnTo>
                  <a:lnTo>
                    <a:pt x="1808607" y="774700"/>
                  </a:lnTo>
                  <a:lnTo>
                    <a:pt x="1804670" y="774700"/>
                  </a:lnTo>
                  <a:lnTo>
                    <a:pt x="1796796" y="749300"/>
                  </a:lnTo>
                  <a:lnTo>
                    <a:pt x="1788934" y="736600"/>
                  </a:lnTo>
                  <a:lnTo>
                    <a:pt x="1779092" y="723900"/>
                  </a:lnTo>
                  <a:lnTo>
                    <a:pt x="1773186" y="711200"/>
                  </a:lnTo>
                  <a:lnTo>
                    <a:pt x="1763344" y="685800"/>
                  </a:lnTo>
                  <a:lnTo>
                    <a:pt x="1743659" y="660400"/>
                  </a:lnTo>
                  <a:lnTo>
                    <a:pt x="1727923" y="635000"/>
                  </a:lnTo>
                  <a:lnTo>
                    <a:pt x="1708238" y="609600"/>
                  </a:lnTo>
                  <a:lnTo>
                    <a:pt x="1700364" y="596900"/>
                  </a:lnTo>
                  <a:lnTo>
                    <a:pt x="1690522" y="584200"/>
                  </a:lnTo>
                  <a:lnTo>
                    <a:pt x="1645259" y="546100"/>
                  </a:lnTo>
                  <a:lnTo>
                    <a:pt x="1631492" y="533400"/>
                  </a:lnTo>
                  <a:lnTo>
                    <a:pt x="1599996" y="508000"/>
                  </a:lnTo>
                  <a:lnTo>
                    <a:pt x="1588185" y="495300"/>
                  </a:lnTo>
                  <a:lnTo>
                    <a:pt x="1568513" y="482600"/>
                  </a:lnTo>
                  <a:lnTo>
                    <a:pt x="1558671" y="482600"/>
                  </a:lnTo>
                  <a:lnTo>
                    <a:pt x="917270" y="659269"/>
                  </a:lnTo>
                  <a:lnTo>
                    <a:pt x="919060" y="647700"/>
                  </a:lnTo>
                  <a:lnTo>
                    <a:pt x="926934" y="647700"/>
                  </a:lnTo>
                  <a:lnTo>
                    <a:pt x="932840" y="622300"/>
                  </a:lnTo>
                  <a:lnTo>
                    <a:pt x="952525" y="596900"/>
                  </a:lnTo>
                  <a:lnTo>
                    <a:pt x="966304" y="584200"/>
                  </a:lnTo>
                  <a:lnTo>
                    <a:pt x="970229" y="571500"/>
                  </a:lnTo>
                  <a:lnTo>
                    <a:pt x="978103" y="571500"/>
                  </a:lnTo>
                  <a:lnTo>
                    <a:pt x="984008" y="558800"/>
                  </a:lnTo>
                  <a:lnTo>
                    <a:pt x="993851" y="546100"/>
                  </a:lnTo>
                  <a:lnTo>
                    <a:pt x="999756" y="533400"/>
                  </a:lnTo>
                  <a:lnTo>
                    <a:pt x="1015504" y="520700"/>
                  </a:lnTo>
                  <a:lnTo>
                    <a:pt x="1025334" y="508000"/>
                  </a:lnTo>
                  <a:lnTo>
                    <a:pt x="1041082" y="482600"/>
                  </a:lnTo>
                  <a:lnTo>
                    <a:pt x="1090282" y="431800"/>
                  </a:lnTo>
                  <a:lnTo>
                    <a:pt x="1109967" y="419100"/>
                  </a:lnTo>
                  <a:lnTo>
                    <a:pt x="1119809" y="406400"/>
                  </a:lnTo>
                  <a:lnTo>
                    <a:pt x="1129639" y="406400"/>
                  </a:lnTo>
                  <a:lnTo>
                    <a:pt x="1149324" y="381000"/>
                  </a:lnTo>
                  <a:lnTo>
                    <a:pt x="1161135" y="381000"/>
                  </a:lnTo>
                  <a:lnTo>
                    <a:pt x="1169009" y="368300"/>
                  </a:lnTo>
                  <a:lnTo>
                    <a:pt x="1180807" y="368300"/>
                  </a:lnTo>
                  <a:lnTo>
                    <a:pt x="1188681" y="355600"/>
                  </a:lnTo>
                  <a:lnTo>
                    <a:pt x="1198524" y="355600"/>
                  </a:lnTo>
                  <a:lnTo>
                    <a:pt x="1218209" y="342900"/>
                  </a:lnTo>
                  <a:lnTo>
                    <a:pt x="1226070" y="330200"/>
                  </a:lnTo>
                  <a:lnTo>
                    <a:pt x="1255598" y="317500"/>
                  </a:lnTo>
                  <a:lnTo>
                    <a:pt x="1269377" y="317500"/>
                  </a:lnTo>
                  <a:lnTo>
                    <a:pt x="1285113" y="304800"/>
                  </a:lnTo>
                  <a:lnTo>
                    <a:pt x="1296924" y="304800"/>
                  </a:lnTo>
                  <a:lnTo>
                    <a:pt x="1308735" y="292100"/>
                  </a:lnTo>
                  <a:lnTo>
                    <a:pt x="1332344" y="292100"/>
                  </a:lnTo>
                  <a:lnTo>
                    <a:pt x="1328420" y="279400"/>
                  </a:lnTo>
                  <a:lnTo>
                    <a:pt x="1021397" y="279400"/>
                  </a:lnTo>
                  <a:lnTo>
                    <a:pt x="1005662" y="292100"/>
                  </a:lnTo>
                  <a:lnTo>
                    <a:pt x="936777" y="292100"/>
                  </a:lnTo>
                  <a:lnTo>
                    <a:pt x="905294" y="304800"/>
                  </a:lnTo>
                  <a:lnTo>
                    <a:pt x="830503" y="304800"/>
                  </a:lnTo>
                  <a:lnTo>
                    <a:pt x="799020" y="317500"/>
                  </a:lnTo>
                  <a:lnTo>
                    <a:pt x="783272" y="330200"/>
                  </a:lnTo>
                  <a:lnTo>
                    <a:pt x="751789" y="330200"/>
                  </a:lnTo>
                  <a:lnTo>
                    <a:pt x="738009" y="342900"/>
                  </a:lnTo>
                  <a:lnTo>
                    <a:pt x="720293" y="342900"/>
                  </a:lnTo>
                  <a:lnTo>
                    <a:pt x="704557" y="355600"/>
                  </a:lnTo>
                  <a:lnTo>
                    <a:pt x="686841" y="355600"/>
                  </a:lnTo>
                  <a:lnTo>
                    <a:pt x="671093" y="368300"/>
                  </a:lnTo>
                  <a:lnTo>
                    <a:pt x="653389" y="381000"/>
                  </a:lnTo>
                  <a:lnTo>
                    <a:pt x="637641" y="393700"/>
                  </a:lnTo>
                  <a:lnTo>
                    <a:pt x="619925" y="406400"/>
                  </a:lnTo>
                  <a:lnTo>
                    <a:pt x="604189" y="419100"/>
                  </a:lnTo>
                  <a:lnTo>
                    <a:pt x="586473" y="419100"/>
                  </a:lnTo>
                  <a:lnTo>
                    <a:pt x="576630" y="431800"/>
                  </a:lnTo>
                  <a:lnTo>
                    <a:pt x="568756" y="431800"/>
                  </a:lnTo>
                  <a:lnTo>
                    <a:pt x="551053" y="457200"/>
                  </a:lnTo>
                  <a:lnTo>
                    <a:pt x="535305" y="469900"/>
                  </a:lnTo>
                  <a:lnTo>
                    <a:pt x="525462" y="469900"/>
                  </a:lnTo>
                  <a:lnTo>
                    <a:pt x="501853" y="508000"/>
                  </a:lnTo>
                  <a:lnTo>
                    <a:pt x="492010" y="508000"/>
                  </a:lnTo>
                  <a:lnTo>
                    <a:pt x="468388" y="546100"/>
                  </a:lnTo>
                  <a:lnTo>
                    <a:pt x="452653" y="431800"/>
                  </a:lnTo>
                  <a:lnTo>
                    <a:pt x="253873" y="0"/>
                  </a:lnTo>
                  <a:lnTo>
                    <a:pt x="76758" y="546100"/>
                  </a:lnTo>
                  <a:lnTo>
                    <a:pt x="0" y="1498600"/>
                  </a:lnTo>
                  <a:lnTo>
                    <a:pt x="318820" y="1028700"/>
                  </a:lnTo>
                  <a:lnTo>
                    <a:pt x="610082" y="990600"/>
                  </a:lnTo>
                  <a:lnTo>
                    <a:pt x="911199" y="1282700"/>
                  </a:lnTo>
                  <a:lnTo>
                    <a:pt x="773430" y="1219200"/>
                  </a:lnTo>
                  <a:lnTo>
                    <a:pt x="480199" y="1155700"/>
                  </a:lnTo>
                  <a:lnTo>
                    <a:pt x="584504" y="1473200"/>
                  </a:lnTo>
                  <a:lnTo>
                    <a:pt x="942682" y="1765300"/>
                  </a:lnTo>
                  <a:lnTo>
                    <a:pt x="1046988" y="1447800"/>
                  </a:lnTo>
                  <a:lnTo>
                    <a:pt x="1048956" y="1460500"/>
                  </a:lnTo>
                  <a:lnTo>
                    <a:pt x="1050925" y="1460500"/>
                  </a:lnTo>
                  <a:lnTo>
                    <a:pt x="1056830" y="1473200"/>
                  </a:lnTo>
                  <a:lnTo>
                    <a:pt x="1058799" y="1473200"/>
                  </a:lnTo>
                  <a:lnTo>
                    <a:pt x="1066673" y="1485900"/>
                  </a:lnTo>
                  <a:lnTo>
                    <a:pt x="1072565" y="1498600"/>
                  </a:lnTo>
                  <a:lnTo>
                    <a:pt x="1082408" y="1511300"/>
                  </a:lnTo>
                  <a:lnTo>
                    <a:pt x="1090282" y="1524000"/>
                  </a:lnTo>
                  <a:lnTo>
                    <a:pt x="1100124" y="1536700"/>
                  </a:lnTo>
                  <a:lnTo>
                    <a:pt x="1111935" y="1549400"/>
                  </a:lnTo>
                  <a:lnTo>
                    <a:pt x="1125702" y="1574800"/>
                  </a:lnTo>
                  <a:lnTo>
                    <a:pt x="1133576" y="1574800"/>
                  </a:lnTo>
                  <a:lnTo>
                    <a:pt x="1143419" y="1587500"/>
                  </a:lnTo>
                  <a:lnTo>
                    <a:pt x="1151293" y="1587500"/>
                  </a:lnTo>
                  <a:lnTo>
                    <a:pt x="1169009" y="1612900"/>
                  </a:lnTo>
                  <a:lnTo>
                    <a:pt x="1178839" y="1612900"/>
                  </a:lnTo>
                  <a:lnTo>
                    <a:pt x="1188681" y="1625600"/>
                  </a:lnTo>
                  <a:lnTo>
                    <a:pt x="1200492" y="1625600"/>
                  </a:lnTo>
                  <a:lnTo>
                    <a:pt x="1210335" y="1638300"/>
                  </a:lnTo>
                  <a:lnTo>
                    <a:pt x="1220177" y="1638300"/>
                  </a:lnTo>
                  <a:lnTo>
                    <a:pt x="1231976" y="1651000"/>
                  </a:lnTo>
                  <a:lnTo>
                    <a:pt x="1245755" y="1663700"/>
                  </a:lnTo>
                  <a:lnTo>
                    <a:pt x="1255598" y="1663700"/>
                  </a:lnTo>
                  <a:lnTo>
                    <a:pt x="1267409" y="1676400"/>
                  </a:lnTo>
                  <a:lnTo>
                    <a:pt x="1277251" y="1676400"/>
                  </a:lnTo>
                  <a:lnTo>
                    <a:pt x="1289050" y="1689100"/>
                  </a:lnTo>
                  <a:lnTo>
                    <a:pt x="1298892" y="1689100"/>
                  </a:lnTo>
                  <a:lnTo>
                    <a:pt x="1312672" y="1701800"/>
                  </a:lnTo>
                  <a:lnTo>
                    <a:pt x="1322514" y="1701800"/>
                  </a:lnTo>
                  <a:lnTo>
                    <a:pt x="1334312" y="1714500"/>
                  </a:lnTo>
                  <a:lnTo>
                    <a:pt x="1344155" y="1714500"/>
                  </a:lnTo>
                  <a:lnTo>
                    <a:pt x="1353997" y="1727200"/>
                  </a:lnTo>
                  <a:lnTo>
                    <a:pt x="1363840" y="1727200"/>
                  </a:lnTo>
                  <a:lnTo>
                    <a:pt x="1391386" y="1739900"/>
                  </a:lnTo>
                  <a:lnTo>
                    <a:pt x="1407134" y="1752600"/>
                  </a:lnTo>
                  <a:lnTo>
                    <a:pt x="1416977" y="1752600"/>
                  </a:lnTo>
                  <a:lnTo>
                    <a:pt x="1428788" y="1765300"/>
                  </a:lnTo>
                  <a:lnTo>
                    <a:pt x="1434680" y="1765300"/>
                  </a:lnTo>
                  <a:lnTo>
                    <a:pt x="1428788" y="1752600"/>
                  </a:lnTo>
                  <a:lnTo>
                    <a:pt x="1426819" y="1739900"/>
                  </a:lnTo>
                  <a:lnTo>
                    <a:pt x="1418945" y="1714500"/>
                  </a:lnTo>
                  <a:lnTo>
                    <a:pt x="1415008" y="1714500"/>
                  </a:lnTo>
                  <a:lnTo>
                    <a:pt x="1411071" y="1689100"/>
                  </a:lnTo>
                  <a:lnTo>
                    <a:pt x="1409103" y="1689100"/>
                  </a:lnTo>
                  <a:lnTo>
                    <a:pt x="1401229" y="1663700"/>
                  </a:lnTo>
                  <a:lnTo>
                    <a:pt x="1395323" y="1651000"/>
                  </a:lnTo>
                  <a:lnTo>
                    <a:pt x="1393355" y="1638300"/>
                  </a:lnTo>
                  <a:lnTo>
                    <a:pt x="1389418" y="1625600"/>
                  </a:lnTo>
                  <a:lnTo>
                    <a:pt x="1387449" y="1625600"/>
                  </a:lnTo>
                  <a:lnTo>
                    <a:pt x="1383512" y="1612900"/>
                  </a:lnTo>
                  <a:lnTo>
                    <a:pt x="1377619" y="1600200"/>
                  </a:lnTo>
                  <a:lnTo>
                    <a:pt x="1365808" y="1549400"/>
                  </a:lnTo>
                  <a:lnTo>
                    <a:pt x="1359903" y="1536700"/>
                  </a:lnTo>
                  <a:lnTo>
                    <a:pt x="1348092" y="1498600"/>
                  </a:lnTo>
                  <a:lnTo>
                    <a:pt x="1342186" y="1485900"/>
                  </a:lnTo>
                  <a:lnTo>
                    <a:pt x="1338249" y="1473200"/>
                  </a:lnTo>
                  <a:lnTo>
                    <a:pt x="1332344" y="1447800"/>
                  </a:lnTo>
                  <a:lnTo>
                    <a:pt x="1312672" y="1384300"/>
                  </a:lnTo>
                  <a:lnTo>
                    <a:pt x="1306766" y="1371600"/>
                  </a:lnTo>
                  <a:lnTo>
                    <a:pt x="1304798" y="1358900"/>
                  </a:lnTo>
                  <a:lnTo>
                    <a:pt x="1285113" y="1295400"/>
                  </a:lnTo>
                  <a:lnTo>
                    <a:pt x="1283144" y="1282700"/>
                  </a:lnTo>
                  <a:lnTo>
                    <a:pt x="1281176" y="1282700"/>
                  </a:lnTo>
                  <a:lnTo>
                    <a:pt x="1279207" y="1270000"/>
                  </a:lnTo>
                  <a:lnTo>
                    <a:pt x="1699069" y="1292136"/>
                  </a:lnTo>
                  <a:lnTo>
                    <a:pt x="1550797" y="1391666"/>
                  </a:lnTo>
                  <a:lnTo>
                    <a:pt x="1544891" y="1466570"/>
                  </a:lnTo>
                  <a:lnTo>
                    <a:pt x="3062236" y="1511909"/>
                  </a:lnTo>
                  <a:lnTo>
                    <a:pt x="3219678" y="435635"/>
                  </a:lnTo>
                  <a:close/>
                </a:path>
              </a:pathLst>
            </a:custGeom>
            <a:solidFill>
              <a:srgbClr val="8A91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31737" y="3005787"/>
              <a:ext cx="1572895" cy="1212850"/>
            </a:xfrm>
            <a:custGeom>
              <a:avLst/>
              <a:gdLst/>
              <a:ahLst/>
              <a:cxnLst/>
              <a:rect l="l" t="t" r="r" b="b"/>
              <a:pathLst>
                <a:path w="1572895" h="1212850">
                  <a:moveTo>
                    <a:pt x="1546860" y="1212284"/>
                  </a:moveTo>
                  <a:lnTo>
                    <a:pt x="0" y="1198485"/>
                  </a:lnTo>
                  <a:lnTo>
                    <a:pt x="13776" y="0"/>
                  </a:lnTo>
                  <a:lnTo>
                    <a:pt x="1572442" y="100530"/>
                  </a:lnTo>
                  <a:lnTo>
                    <a:pt x="1546860" y="1212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20298" y="3074776"/>
              <a:ext cx="1421130" cy="1078865"/>
            </a:xfrm>
            <a:custGeom>
              <a:avLst/>
              <a:gdLst/>
              <a:ahLst/>
              <a:cxnLst/>
              <a:rect l="l" t="t" r="r" b="b"/>
              <a:pathLst>
                <a:path w="1421129" h="1078864">
                  <a:moveTo>
                    <a:pt x="1407131" y="1078244"/>
                  </a:moveTo>
                  <a:lnTo>
                    <a:pt x="0" y="1070360"/>
                  </a:lnTo>
                  <a:lnTo>
                    <a:pt x="3937" y="0"/>
                  </a:lnTo>
                  <a:lnTo>
                    <a:pt x="1420905" y="80820"/>
                  </a:lnTo>
                  <a:lnTo>
                    <a:pt x="1407131" y="1078244"/>
                  </a:lnTo>
                  <a:close/>
                </a:path>
              </a:pathLst>
            </a:custGeom>
            <a:solidFill>
              <a:srgbClr val="D1BD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14764" y="3165451"/>
              <a:ext cx="1226185" cy="922655"/>
            </a:xfrm>
            <a:custGeom>
              <a:avLst/>
              <a:gdLst/>
              <a:ahLst/>
              <a:cxnLst/>
              <a:rect l="l" t="t" r="r" b="b"/>
              <a:pathLst>
                <a:path w="1226185" h="922654">
                  <a:moveTo>
                    <a:pt x="1226072" y="922518"/>
                  </a:moveTo>
                  <a:lnTo>
                    <a:pt x="0" y="922518"/>
                  </a:lnTo>
                  <a:lnTo>
                    <a:pt x="31486" y="800306"/>
                  </a:lnTo>
                  <a:lnTo>
                    <a:pt x="678964" y="697804"/>
                  </a:lnTo>
                  <a:lnTo>
                    <a:pt x="37392" y="693862"/>
                  </a:lnTo>
                  <a:lnTo>
                    <a:pt x="118078" y="163611"/>
                  </a:lnTo>
                  <a:lnTo>
                    <a:pt x="120046" y="161639"/>
                  </a:lnTo>
                  <a:lnTo>
                    <a:pt x="127920" y="155724"/>
                  </a:lnTo>
                  <a:lnTo>
                    <a:pt x="131856" y="151781"/>
                  </a:lnTo>
                  <a:lnTo>
                    <a:pt x="139727" y="145870"/>
                  </a:lnTo>
                  <a:lnTo>
                    <a:pt x="147601" y="141925"/>
                  </a:lnTo>
                  <a:lnTo>
                    <a:pt x="157439" y="136012"/>
                  </a:lnTo>
                  <a:lnTo>
                    <a:pt x="167281" y="128129"/>
                  </a:lnTo>
                  <a:lnTo>
                    <a:pt x="177121" y="122214"/>
                  </a:lnTo>
                  <a:lnTo>
                    <a:pt x="188927" y="116300"/>
                  </a:lnTo>
                  <a:lnTo>
                    <a:pt x="202705" y="110388"/>
                  </a:lnTo>
                  <a:lnTo>
                    <a:pt x="216481" y="100530"/>
                  </a:lnTo>
                  <a:lnTo>
                    <a:pt x="232225" y="92648"/>
                  </a:lnTo>
                  <a:lnTo>
                    <a:pt x="245999" y="84761"/>
                  </a:lnTo>
                  <a:lnTo>
                    <a:pt x="263711" y="78847"/>
                  </a:lnTo>
                  <a:lnTo>
                    <a:pt x="277487" y="68991"/>
                  </a:lnTo>
                  <a:lnTo>
                    <a:pt x="295200" y="63078"/>
                  </a:lnTo>
                  <a:lnTo>
                    <a:pt x="303074" y="57166"/>
                  </a:lnTo>
                  <a:lnTo>
                    <a:pt x="312912" y="55195"/>
                  </a:lnTo>
                  <a:lnTo>
                    <a:pt x="322754" y="51251"/>
                  </a:lnTo>
                  <a:lnTo>
                    <a:pt x="332592" y="49279"/>
                  </a:lnTo>
                  <a:lnTo>
                    <a:pt x="342434" y="43366"/>
                  </a:lnTo>
                  <a:lnTo>
                    <a:pt x="352272" y="39425"/>
                  </a:lnTo>
                  <a:lnTo>
                    <a:pt x="362114" y="37454"/>
                  </a:lnTo>
                  <a:lnTo>
                    <a:pt x="369984" y="33510"/>
                  </a:lnTo>
                  <a:lnTo>
                    <a:pt x="379826" y="29567"/>
                  </a:lnTo>
                  <a:lnTo>
                    <a:pt x="389666" y="27596"/>
                  </a:lnTo>
                  <a:lnTo>
                    <a:pt x="399506" y="23656"/>
                  </a:lnTo>
                  <a:lnTo>
                    <a:pt x="411314" y="21685"/>
                  </a:lnTo>
                  <a:lnTo>
                    <a:pt x="421152" y="17740"/>
                  </a:lnTo>
                  <a:lnTo>
                    <a:pt x="430994" y="15769"/>
                  </a:lnTo>
                  <a:lnTo>
                    <a:pt x="438865" y="13798"/>
                  </a:lnTo>
                  <a:lnTo>
                    <a:pt x="448707" y="11827"/>
                  </a:lnTo>
                  <a:lnTo>
                    <a:pt x="458545" y="7884"/>
                  </a:lnTo>
                  <a:lnTo>
                    <a:pt x="470355" y="5915"/>
                  </a:lnTo>
                  <a:lnTo>
                    <a:pt x="490035" y="5915"/>
                  </a:lnTo>
                  <a:lnTo>
                    <a:pt x="509713" y="1973"/>
                  </a:lnTo>
                  <a:lnTo>
                    <a:pt x="521523" y="0"/>
                  </a:lnTo>
                  <a:lnTo>
                    <a:pt x="562849" y="0"/>
                  </a:lnTo>
                  <a:lnTo>
                    <a:pt x="574659" y="1973"/>
                  </a:lnTo>
                  <a:lnTo>
                    <a:pt x="602212" y="1973"/>
                  </a:lnTo>
                  <a:lnTo>
                    <a:pt x="614020" y="5915"/>
                  </a:lnTo>
                  <a:lnTo>
                    <a:pt x="623860" y="5915"/>
                  </a:lnTo>
                  <a:lnTo>
                    <a:pt x="643540" y="9855"/>
                  </a:lnTo>
                  <a:lnTo>
                    <a:pt x="653378" y="13798"/>
                  </a:lnTo>
                  <a:lnTo>
                    <a:pt x="663220" y="15769"/>
                  </a:lnTo>
                  <a:lnTo>
                    <a:pt x="682900" y="23656"/>
                  </a:lnTo>
                  <a:lnTo>
                    <a:pt x="694708" y="29567"/>
                  </a:lnTo>
                  <a:lnTo>
                    <a:pt x="704546" y="31539"/>
                  </a:lnTo>
                  <a:lnTo>
                    <a:pt x="714388" y="37454"/>
                  </a:lnTo>
                  <a:lnTo>
                    <a:pt x="722259" y="41397"/>
                  </a:lnTo>
                  <a:lnTo>
                    <a:pt x="734069" y="49279"/>
                  </a:lnTo>
                  <a:lnTo>
                    <a:pt x="741939" y="53222"/>
                  </a:lnTo>
                  <a:lnTo>
                    <a:pt x="751781" y="57166"/>
                  </a:lnTo>
                  <a:lnTo>
                    <a:pt x="771461" y="68991"/>
                  </a:lnTo>
                  <a:lnTo>
                    <a:pt x="779333" y="74907"/>
                  </a:lnTo>
                  <a:lnTo>
                    <a:pt x="799013" y="86732"/>
                  </a:lnTo>
                  <a:lnTo>
                    <a:pt x="808853" y="94619"/>
                  </a:lnTo>
                  <a:lnTo>
                    <a:pt x="816725" y="100530"/>
                  </a:lnTo>
                  <a:lnTo>
                    <a:pt x="824597" y="108417"/>
                  </a:lnTo>
                  <a:lnTo>
                    <a:pt x="834437" y="114329"/>
                  </a:lnTo>
                  <a:lnTo>
                    <a:pt x="842309" y="122214"/>
                  </a:lnTo>
                  <a:lnTo>
                    <a:pt x="860021" y="136012"/>
                  </a:lnTo>
                  <a:lnTo>
                    <a:pt x="877734" y="151781"/>
                  </a:lnTo>
                  <a:lnTo>
                    <a:pt x="905286" y="179380"/>
                  </a:lnTo>
                  <a:lnTo>
                    <a:pt x="919060" y="195148"/>
                  </a:lnTo>
                  <a:lnTo>
                    <a:pt x="932838" y="208946"/>
                  </a:lnTo>
                  <a:lnTo>
                    <a:pt x="956454" y="236545"/>
                  </a:lnTo>
                  <a:lnTo>
                    <a:pt x="966294" y="250343"/>
                  </a:lnTo>
                  <a:lnTo>
                    <a:pt x="978102" y="266111"/>
                  </a:lnTo>
                  <a:lnTo>
                    <a:pt x="985974" y="277938"/>
                  </a:lnTo>
                  <a:lnTo>
                    <a:pt x="993846" y="291736"/>
                  </a:lnTo>
                  <a:lnTo>
                    <a:pt x="999750" y="301592"/>
                  </a:lnTo>
                  <a:lnTo>
                    <a:pt x="1005653" y="315390"/>
                  </a:lnTo>
                  <a:lnTo>
                    <a:pt x="1009591" y="325248"/>
                  </a:lnTo>
                  <a:lnTo>
                    <a:pt x="1015495" y="335102"/>
                  </a:lnTo>
                  <a:lnTo>
                    <a:pt x="1015495" y="344958"/>
                  </a:lnTo>
                  <a:lnTo>
                    <a:pt x="1017463" y="354814"/>
                  </a:lnTo>
                  <a:lnTo>
                    <a:pt x="1001718" y="342989"/>
                  </a:lnTo>
                  <a:lnTo>
                    <a:pt x="991878" y="337074"/>
                  </a:lnTo>
                  <a:lnTo>
                    <a:pt x="982038" y="333131"/>
                  </a:lnTo>
                  <a:lnTo>
                    <a:pt x="958422" y="317362"/>
                  </a:lnTo>
                  <a:lnTo>
                    <a:pt x="944646" y="311448"/>
                  </a:lnTo>
                  <a:lnTo>
                    <a:pt x="928902" y="305536"/>
                  </a:lnTo>
                  <a:lnTo>
                    <a:pt x="911190" y="297650"/>
                  </a:lnTo>
                  <a:lnTo>
                    <a:pt x="895446" y="291736"/>
                  </a:lnTo>
                  <a:lnTo>
                    <a:pt x="877734" y="281880"/>
                  </a:lnTo>
                  <a:lnTo>
                    <a:pt x="861989" y="277938"/>
                  </a:lnTo>
                  <a:lnTo>
                    <a:pt x="842309" y="270055"/>
                  </a:lnTo>
                  <a:lnTo>
                    <a:pt x="834437" y="266111"/>
                  </a:lnTo>
                  <a:lnTo>
                    <a:pt x="824597" y="264139"/>
                  </a:lnTo>
                  <a:lnTo>
                    <a:pt x="804917" y="256255"/>
                  </a:lnTo>
                  <a:lnTo>
                    <a:pt x="795075" y="254285"/>
                  </a:lnTo>
                  <a:lnTo>
                    <a:pt x="787205" y="252314"/>
                  </a:lnTo>
                  <a:lnTo>
                    <a:pt x="775395" y="248370"/>
                  </a:lnTo>
                  <a:lnTo>
                    <a:pt x="765557" y="246399"/>
                  </a:lnTo>
                  <a:lnTo>
                    <a:pt x="755717" y="240485"/>
                  </a:lnTo>
                  <a:lnTo>
                    <a:pt x="745877" y="238514"/>
                  </a:lnTo>
                  <a:lnTo>
                    <a:pt x="734069" y="236545"/>
                  </a:lnTo>
                  <a:lnTo>
                    <a:pt x="724227" y="234574"/>
                  </a:lnTo>
                  <a:lnTo>
                    <a:pt x="714388" y="230629"/>
                  </a:lnTo>
                  <a:lnTo>
                    <a:pt x="706514" y="230629"/>
                  </a:lnTo>
                  <a:lnTo>
                    <a:pt x="694708" y="226687"/>
                  </a:lnTo>
                  <a:lnTo>
                    <a:pt x="684868" y="224716"/>
                  </a:lnTo>
                  <a:lnTo>
                    <a:pt x="673060" y="222744"/>
                  </a:lnTo>
                  <a:lnTo>
                    <a:pt x="663220" y="222744"/>
                  </a:lnTo>
                  <a:lnTo>
                    <a:pt x="653378" y="220773"/>
                  </a:lnTo>
                  <a:lnTo>
                    <a:pt x="645508" y="218804"/>
                  </a:lnTo>
                  <a:lnTo>
                    <a:pt x="625828" y="218804"/>
                  </a:lnTo>
                  <a:lnTo>
                    <a:pt x="615986" y="216833"/>
                  </a:lnTo>
                  <a:lnTo>
                    <a:pt x="558915" y="216833"/>
                  </a:lnTo>
                  <a:lnTo>
                    <a:pt x="549075" y="218804"/>
                  </a:lnTo>
                  <a:lnTo>
                    <a:pt x="541203" y="218804"/>
                  </a:lnTo>
                  <a:lnTo>
                    <a:pt x="531363" y="220773"/>
                  </a:lnTo>
                  <a:lnTo>
                    <a:pt x="499875" y="228658"/>
                  </a:lnTo>
                  <a:lnTo>
                    <a:pt x="486099" y="236545"/>
                  </a:lnTo>
                  <a:lnTo>
                    <a:pt x="470355" y="240485"/>
                  </a:lnTo>
                  <a:lnTo>
                    <a:pt x="456577" y="248370"/>
                  </a:lnTo>
                  <a:lnTo>
                    <a:pt x="444771" y="256255"/>
                  </a:lnTo>
                  <a:lnTo>
                    <a:pt x="434931" y="266111"/>
                  </a:lnTo>
                  <a:lnTo>
                    <a:pt x="423120" y="273995"/>
                  </a:lnTo>
                  <a:lnTo>
                    <a:pt x="415250" y="281880"/>
                  </a:lnTo>
                  <a:lnTo>
                    <a:pt x="407378" y="291736"/>
                  </a:lnTo>
                  <a:lnTo>
                    <a:pt x="403440" y="303565"/>
                  </a:lnTo>
                  <a:lnTo>
                    <a:pt x="395570" y="313419"/>
                  </a:lnTo>
                  <a:lnTo>
                    <a:pt x="393602" y="323277"/>
                  </a:lnTo>
                  <a:lnTo>
                    <a:pt x="387696" y="335102"/>
                  </a:lnTo>
                  <a:lnTo>
                    <a:pt x="387696" y="378471"/>
                  </a:lnTo>
                  <a:lnTo>
                    <a:pt x="393602" y="392269"/>
                  </a:lnTo>
                  <a:lnTo>
                    <a:pt x="395570" y="402123"/>
                  </a:lnTo>
                  <a:lnTo>
                    <a:pt x="399506" y="411981"/>
                  </a:lnTo>
                  <a:lnTo>
                    <a:pt x="403440" y="423806"/>
                  </a:lnTo>
                  <a:lnTo>
                    <a:pt x="413282" y="435633"/>
                  </a:lnTo>
                  <a:lnTo>
                    <a:pt x="419186" y="445491"/>
                  </a:lnTo>
                  <a:lnTo>
                    <a:pt x="438865" y="465203"/>
                  </a:lnTo>
                  <a:lnTo>
                    <a:pt x="448707" y="477028"/>
                  </a:lnTo>
                  <a:lnTo>
                    <a:pt x="458545" y="484915"/>
                  </a:lnTo>
                  <a:lnTo>
                    <a:pt x="472323" y="494769"/>
                  </a:lnTo>
                  <a:lnTo>
                    <a:pt x="484131" y="502656"/>
                  </a:lnTo>
                  <a:lnTo>
                    <a:pt x="499875" y="512510"/>
                  </a:lnTo>
                  <a:lnTo>
                    <a:pt x="531363" y="524337"/>
                  </a:lnTo>
                  <a:lnTo>
                    <a:pt x="547105" y="532222"/>
                  </a:lnTo>
                  <a:lnTo>
                    <a:pt x="556947" y="534195"/>
                  </a:lnTo>
                  <a:lnTo>
                    <a:pt x="566787" y="540107"/>
                  </a:lnTo>
                  <a:lnTo>
                    <a:pt x="574659" y="542078"/>
                  </a:lnTo>
                  <a:lnTo>
                    <a:pt x="582530" y="542078"/>
                  </a:lnTo>
                  <a:lnTo>
                    <a:pt x="592372" y="544049"/>
                  </a:lnTo>
                  <a:lnTo>
                    <a:pt x="602212" y="547991"/>
                  </a:lnTo>
                  <a:lnTo>
                    <a:pt x="610084" y="547991"/>
                  </a:lnTo>
                  <a:lnTo>
                    <a:pt x="619924" y="551936"/>
                  </a:lnTo>
                  <a:lnTo>
                    <a:pt x="629764" y="551936"/>
                  </a:lnTo>
                  <a:lnTo>
                    <a:pt x="641572" y="553907"/>
                  </a:lnTo>
                  <a:lnTo>
                    <a:pt x="651410" y="553907"/>
                  </a:lnTo>
                  <a:lnTo>
                    <a:pt x="661252" y="555878"/>
                  </a:lnTo>
                  <a:lnTo>
                    <a:pt x="671090" y="555878"/>
                  </a:lnTo>
                  <a:lnTo>
                    <a:pt x="682900" y="557847"/>
                  </a:lnTo>
                  <a:lnTo>
                    <a:pt x="692740" y="557847"/>
                  </a:lnTo>
                  <a:lnTo>
                    <a:pt x="704546" y="559819"/>
                  </a:lnTo>
                  <a:lnTo>
                    <a:pt x="769493" y="559819"/>
                  </a:lnTo>
                  <a:lnTo>
                    <a:pt x="779333" y="557847"/>
                  </a:lnTo>
                  <a:lnTo>
                    <a:pt x="812787" y="557847"/>
                  </a:lnTo>
                  <a:lnTo>
                    <a:pt x="822629" y="555878"/>
                  </a:lnTo>
                  <a:lnTo>
                    <a:pt x="834437" y="555878"/>
                  </a:lnTo>
                  <a:lnTo>
                    <a:pt x="842309" y="553907"/>
                  </a:lnTo>
                  <a:lnTo>
                    <a:pt x="854117" y="553907"/>
                  </a:lnTo>
                  <a:lnTo>
                    <a:pt x="863956" y="551936"/>
                  </a:lnTo>
                  <a:lnTo>
                    <a:pt x="905286" y="551936"/>
                  </a:lnTo>
                  <a:lnTo>
                    <a:pt x="924966" y="547991"/>
                  </a:lnTo>
                  <a:lnTo>
                    <a:pt x="934804" y="547991"/>
                  </a:lnTo>
                  <a:lnTo>
                    <a:pt x="942678" y="546020"/>
                  </a:lnTo>
                  <a:lnTo>
                    <a:pt x="962358" y="542078"/>
                  </a:lnTo>
                  <a:lnTo>
                    <a:pt x="972196" y="542078"/>
                  </a:lnTo>
                  <a:lnTo>
                    <a:pt x="987940" y="540107"/>
                  </a:lnTo>
                  <a:lnTo>
                    <a:pt x="1005653" y="538137"/>
                  </a:lnTo>
                  <a:lnTo>
                    <a:pt x="1033207" y="534195"/>
                  </a:lnTo>
                  <a:lnTo>
                    <a:pt x="1056823" y="530251"/>
                  </a:lnTo>
                  <a:lnTo>
                    <a:pt x="1064695" y="528279"/>
                  </a:lnTo>
                  <a:lnTo>
                    <a:pt x="1074535" y="528279"/>
                  </a:lnTo>
                  <a:lnTo>
                    <a:pt x="1084375" y="526308"/>
                  </a:lnTo>
                  <a:lnTo>
                    <a:pt x="1090279" y="526308"/>
                  </a:lnTo>
                  <a:lnTo>
                    <a:pt x="1226072" y="922518"/>
                  </a:lnTo>
                  <a:close/>
                </a:path>
              </a:pathLst>
            </a:custGeom>
            <a:solidFill>
              <a:srgbClr val="FFDE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18330" y="3055065"/>
              <a:ext cx="1429385" cy="1094105"/>
            </a:xfrm>
            <a:custGeom>
              <a:avLst/>
              <a:gdLst/>
              <a:ahLst/>
              <a:cxnLst/>
              <a:rect l="l" t="t" r="r" b="b"/>
              <a:pathLst>
                <a:path w="1429385" h="1094104">
                  <a:moveTo>
                    <a:pt x="47232" y="1094012"/>
                  </a:moveTo>
                  <a:lnTo>
                    <a:pt x="1968" y="1090070"/>
                  </a:lnTo>
                  <a:lnTo>
                    <a:pt x="0" y="0"/>
                  </a:lnTo>
                  <a:lnTo>
                    <a:pt x="1428777" y="86732"/>
                  </a:lnTo>
                  <a:lnTo>
                    <a:pt x="1422873" y="159666"/>
                  </a:lnTo>
                  <a:lnTo>
                    <a:pt x="57072" y="39421"/>
                  </a:lnTo>
                  <a:lnTo>
                    <a:pt x="47232" y="254283"/>
                  </a:lnTo>
                  <a:lnTo>
                    <a:pt x="184995" y="254283"/>
                  </a:lnTo>
                  <a:lnTo>
                    <a:pt x="190897" y="256255"/>
                  </a:lnTo>
                  <a:lnTo>
                    <a:pt x="198769" y="262168"/>
                  </a:lnTo>
                  <a:lnTo>
                    <a:pt x="208609" y="266111"/>
                  </a:lnTo>
                  <a:lnTo>
                    <a:pt x="218449" y="275967"/>
                  </a:lnTo>
                  <a:lnTo>
                    <a:pt x="228289" y="283851"/>
                  </a:lnTo>
                  <a:lnTo>
                    <a:pt x="246001" y="301592"/>
                  </a:lnTo>
                  <a:lnTo>
                    <a:pt x="251905" y="309477"/>
                  </a:lnTo>
                  <a:lnTo>
                    <a:pt x="259777" y="317362"/>
                  </a:lnTo>
                  <a:lnTo>
                    <a:pt x="267649" y="327218"/>
                  </a:lnTo>
                  <a:lnTo>
                    <a:pt x="271585" y="337074"/>
                  </a:lnTo>
                  <a:lnTo>
                    <a:pt x="279457" y="346930"/>
                  </a:lnTo>
                  <a:lnTo>
                    <a:pt x="285361" y="358755"/>
                  </a:lnTo>
                  <a:lnTo>
                    <a:pt x="295202" y="370584"/>
                  </a:lnTo>
                  <a:lnTo>
                    <a:pt x="301106" y="384382"/>
                  </a:lnTo>
                  <a:lnTo>
                    <a:pt x="308980" y="398181"/>
                  </a:lnTo>
                  <a:lnTo>
                    <a:pt x="314882" y="411977"/>
                  </a:lnTo>
                  <a:lnTo>
                    <a:pt x="322754" y="429718"/>
                  </a:lnTo>
                  <a:lnTo>
                    <a:pt x="334562" y="461259"/>
                  </a:lnTo>
                  <a:lnTo>
                    <a:pt x="338498" y="477028"/>
                  </a:lnTo>
                  <a:lnTo>
                    <a:pt x="346372" y="492798"/>
                  </a:lnTo>
                  <a:lnTo>
                    <a:pt x="348338" y="506596"/>
                  </a:lnTo>
                  <a:lnTo>
                    <a:pt x="354242" y="522366"/>
                  </a:lnTo>
                  <a:lnTo>
                    <a:pt x="362116" y="549963"/>
                  </a:lnTo>
                  <a:lnTo>
                    <a:pt x="364084" y="563761"/>
                  </a:lnTo>
                  <a:lnTo>
                    <a:pt x="368018" y="575588"/>
                  </a:lnTo>
                  <a:lnTo>
                    <a:pt x="371954" y="589384"/>
                  </a:lnTo>
                  <a:lnTo>
                    <a:pt x="377858" y="624866"/>
                  </a:lnTo>
                  <a:lnTo>
                    <a:pt x="379828" y="634724"/>
                  </a:lnTo>
                  <a:lnTo>
                    <a:pt x="381796" y="646551"/>
                  </a:lnTo>
                  <a:lnTo>
                    <a:pt x="381796" y="672177"/>
                  </a:lnTo>
                  <a:lnTo>
                    <a:pt x="383762" y="680061"/>
                  </a:lnTo>
                  <a:lnTo>
                    <a:pt x="385730" y="695829"/>
                  </a:lnTo>
                  <a:lnTo>
                    <a:pt x="387698" y="707658"/>
                  </a:lnTo>
                  <a:lnTo>
                    <a:pt x="387698" y="731310"/>
                  </a:lnTo>
                  <a:lnTo>
                    <a:pt x="184995" y="664292"/>
                  </a:lnTo>
                  <a:lnTo>
                    <a:pt x="53136" y="597271"/>
                  </a:lnTo>
                  <a:lnTo>
                    <a:pt x="41328" y="873236"/>
                  </a:lnTo>
                  <a:lnTo>
                    <a:pt x="210577" y="1064444"/>
                  </a:lnTo>
                  <a:lnTo>
                    <a:pt x="47232" y="1052617"/>
                  </a:lnTo>
                  <a:lnTo>
                    <a:pt x="47232" y="1094012"/>
                  </a:lnTo>
                  <a:close/>
                </a:path>
              </a:pathLst>
            </a:custGeom>
            <a:solidFill>
              <a:srgbClr val="A394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69368" y="4174701"/>
              <a:ext cx="1014094" cy="1329055"/>
            </a:xfrm>
            <a:custGeom>
              <a:avLst/>
              <a:gdLst/>
              <a:ahLst/>
              <a:cxnLst/>
              <a:rect l="l" t="t" r="r" b="b"/>
              <a:pathLst>
                <a:path w="1014095" h="1329054">
                  <a:moveTo>
                    <a:pt x="1007622" y="1328584"/>
                  </a:moveTo>
                  <a:lnTo>
                    <a:pt x="0" y="1328584"/>
                  </a:lnTo>
                  <a:lnTo>
                    <a:pt x="539235" y="0"/>
                  </a:lnTo>
                  <a:lnTo>
                    <a:pt x="1013529" y="116300"/>
                  </a:lnTo>
                  <a:lnTo>
                    <a:pt x="1007622" y="1328584"/>
                  </a:lnTo>
                  <a:close/>
                </a:path>
              </a:pathLst>
            </a:custGeom>
            <a:solidFill>
              <a:srgbClr val="C4C9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3633" y="4436871"/>
              <a:ext cx="1315085" cy="1066800"/>
            </a:xfrm>
            <a:custGeom>
              <a:avLst/>
              <a:gdLst/>
              <a:ahLst/>
              <a:cxnLst/>
              <a:rect l="l" t="t" r="r" b="b"/>
              <a:pathLst>
                <a:path w="1315085" h="1066800">
                  <a:moveTo>
                    <a:pt x="1314627" y="1066419"/>
                  </a:moveTo>
                  <a:lnTo>
                    <a:pt x="1003427" y="202488"/>
                  </a:lnTo>
                  <a:lnTo>
                    <a:pt x="1127671" y="214858"/>
                  </a:lnTo>
                  <a:lnTo>
                    <a:pt x="1141450" y="130098"/>
                  </a:lnTo>
                  <a:lnTo>
                    <a:pt x="114147" y="0"/>
                  </a:lnTo>
                  <a:lnTo>
                    <a:pt x="0" y="102501"/>
                  </a:lnTo>
                  <a:lnTo>
                    <a:pt x="361708" y="138544"/>
                  </a:lnTo>
                  <a:lnTo>
                    <a:pt x="47231" y="833818"/>
                  </a:lnTo>
                  <a:lnTo>
                    <a:pt x="74777" y="889012"/>
                  </a:lnTo>
                  <a:lnTo>
                    <a:pt x="412191" y="143573"/>
                  </a:lnTo>
                  <a:lnTo>
                    <a:pt x="809891" y="183210"/>
                  </a:lnTo>
                  <a:lnTo>
                    <a:pt x="970229" y="1066419"/>
                  </a:lnTo>
                  <a:lnTo>
                    <a:pt x="1003681" y="1066419"/>
                  </a:lnTo>
                  <a:lnTo>
                    <a:pt x="870877" y="189280"/>
                  </a:lnTo>
                  <a:lnTo>
                    <a:pt x="926896" y="194856"/>
                  </a:lnTo>
                  <a:lnTo>
                    <a:pt x="1255598" y="1066419"/>
                  </a:lnTo>
                  <a:lnTo>
                    <a:pt x="1314627" y="1066419"/>
                  </a:lnTo>
                  <a:close/>
                </a:path>
              </a:pathLst>
            </a:custGeom>
            <a:solidFill>
              <a:srgbClr val="9491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70232" y="3171361"/>
              <a:ext cx="1261745" cy="1449070"/>
            </a:xfrm>
            <a:custGeom>
              <a:avLst/>
              <a:gdLst/>
              <a:ahLst/>
              <a:cxnLst/>
              <a:rect l="l" t="t" r="r" b="b"/>
              <a:pathLst>
                <a:path w="1261745" h="1449070">
                  <a:moveTo>
                    <a:pt x="1196552" y="1448825"/>
                  </a:moveTo>
                  <a:lnTo>
                    <a:pt x="0" y="1324640"/>
                  </a:lnTo>
                  <a:lnTo>
                    <a:pt x="135792" y="193176"/>
                  </a:lnTo>
                  <a:lnTo>
                    <a:pt x="1104055" y="0"/>
                  </a:lnTo>
                  <a:lnTo>
                    <a:pt x="1125703" y="0"/>
                  </a:lnTo>
                  <a:lnTo>
                    <a:pt x="1133575" y="1969"/>
                  </a:lnTo>
                  <a:lnTo>
                    <a:pt x="1176872" y="15769"/>
                  </a:lnTo>
                  <a:lnTo>
                    <a:pt x="1216232" y="43364"/>
                  </a:lnTo>
                  <a:lnTo>
                    <a:pt x="1239848" y="76874"/>
                  </a:lnTo>
                  <a:lnTo>
                    <a:pt x="1245752" y="86732"/>
                  </a:lnTo>
                  <a:lnTo>
                    <a:pt x="1249688" y="98557"/>
                  </a:lnTo>
                  <a:lnTo>
                    <a:pt x="1253622" y="108413"/>
                  </a:lnTo>
                  <a:lnTo>
                    <a:pt x="1255590" y="120242"/>
                  </a:lnTo>
                  <a:lnTo>
                    <a:pt x="1259528" y="136010"/>
                  </a:lnTo>
                  <a:lnTo>
                    <a:pt x="1261496" y="149808"/>
                  </a:lnTo>
                  <a:lnTo>
                    <a:pt x="1261496" y="195148"/>
                  </a:lnTo>
                  <a:lnTo>
                    <a:pt x="1259528" y="212888"/>
                  </a:lnTo>
                  <a:lnTo>
                    <a:pt x="1257560" y="220771"/>
                  </a:lnTo>
                  <a:lnTo>
                    <a:pt x="1253622" y="240483"/>
                  </a:lnTo>
                  <a:lnTo>
                    <a:pt x="1253622" y="250339"/>
                  </a:lnTo>
                  <a:lnTo>
                    <a:pt x="1251656" y="260195"/>
                  </a:lnTo>
                  <a:lnTo>
                    <a:pt x="1251656" y="270051"/>
                  </a:lnTo>
                  <a:lnTo>
                    <a:pt x="1247720" y="279909"/>
                  </a:lnTo>
                  <a:lnTo>
                    <a:pt x="1247720" y="291734"/>
                  </a:lnTo>
                  <a:lnTo>
                    <a:pt x="1245752" y="301592"/>
                  </a:lnTo>
                  <a:lnTo>
                    <a:pt x="1237878" y="321302"/>
                  </a:lnTo>
                  <a:lnTo>
                    <a:pt x="1233944" y="344956"/>
                  </a:lnTo>
                  <a:lnTo>
                    <a:pt x="1230008" y="354814"/>
                  </a:lnTo>
                  <a:lnTo>
                    <a:pt x="1228040" y="366640"/>
                  </a:lnTo>
                  <a:lnTo>
                    <a:pt x="1226072" y="380438"/>
                  </a:lnTo>
                  <a:lnTo>
                    <a:pt x="1220166" y="388325"/>
                  </a:lnTo>
                  <a:lnTo>
                    <a:pt x="1218198" y="402121"/>
                  </a:lnTo>
                  <a:lnTo>
                    <a:pt x="1214264" y="413948"/>
                  </a:lnTo>
                  <a:lnTo>
                    <a:pt x="1212296" y="425777"/>
                  </a:lnTo>
                  <a:lnTo>
                    <a:pt x="1208360" y="437603"/>
                  </a:lnTo>
                  <a:lnTo>
                    <a:pt x="1206392" y="449430"/>
                  </a:lnTo>
                  <a:lnTo>
                    <a:pt x="1202454" y="461259"/>
                  </a:lnTo>
                  <a:lnTo>
                    <a:pt x="1200486" y="477028"/>
                  </a:lnTo>
                  <a:lnTo>
                    <a:pt x="1194584" y="486882"/>
                  </a:lnTo>
                  <a:lnTo>
                    <a:pt x="1192616" y="500681"/>
                  </a:lnTo>
                  <a:lnTo>
                    <a:pt x="1188680" y="510539"/>
                  </a:lnTo>
                  <a:lnTo>
                    <a:pt x="1184742" y="524335"/>
                  </a:lnTo>
                  <a:lnTo>
                    <a:pt x="1176872" y="547991"/>
                  </a:lnTo>
                  <a:lnTo>
                    <a:pt x="1174904" y="559817"/>
                  </a:lnTo>
                  <a:lnTo>
                    <a:pt x="1170968" y="573615"/>
                  </a:lnTo>
                  <a:lnTo>
                    <a:pt x="1163096" y="597269"/>
                  </a:lnTo>
                  <a:lnTo>
                    <a:pt x="1159160" y="611068"/>
                  </a:lnTo>
                  <a:lnTo>
                    <a:pt x="1157192" y="622895"/>
                  </a:lnTo>
                  <a:lnTo>
                    <a:pt x="1153256" y="634724"/>
                  </a:lnTo>
                  <a:lnTo>
                    <a:pt x="1149318" y="650491"/>
                  </a:lnTo>
                  <a:lnTo>
                    <a:pt x="1147349" y="660347"/>
                  </a:lnTo>
                  <a:lnTo>
                    <a:pt x="1145383" y="676117"/>
                  </a:lnTo>
                  <a:lnTo>
                    <a:pt x="1141447" y="685973"/>
                  </a:lnTo>
                  <a:lnTo>
                    <a:pt x="1137511" y="699771"/>
                  </a:lnTo>
                  <a:lnTo>
                    <a:pt x="1133575" y="709629"/>
                  </a:lnTo>
                  <a:lnTo>
                    <a:pt x="1131605" y="725399"/>
                  </a:lnTo>
                  <a:lnTo>
                    <a:pt x="1127671" y="735253"/>
                  </a:lnTo>
                  <a:lnTo>
                    <a:pt x="1125703" y="749051"/>
                  </a:lnTo>
                  <a:lnTo>
                    <a:pt x="1123735" y="760880"/>
                  </a:lnTo>
                  <a:lnTo>
                    <a:pt x="1123735" y="774677"/>
                  </a:lnTo>
                  <a:lnTo>
                    <a:pt x="1119799" y="786504"/>
                  </a:lnTo>
                  <a:lnTo>
                    <a:pt x="1117831" y="796362"/>
                  </a:lnTo>
                  <a:lnTo>
                    <a:pt x="1115863" y="808187"/>
                  </a:lnTo>
                  <a:lnTo>
                    <a:pt x="1113893" y="821985"/>
                  </a:lnTo>
                  <a:lnTo>
                    <a:pt x="1111925" y="831843"/>
                  </a:lnTo>
                  <a:lnTo>
                    <a:pt x="1109959" y="845640"/>
                  </a:lnTo>
                  <a:lnTo>
                    <a:pt x="1109959" y="869296"/>
                  </a:lnTo>
                  <a:lnTo>
                    <a:pt x="1107991" y="879150"/>
                  </a:lnTo>
                  <a:lnTo>
                    <a:pt x="1107991" y="890977"/>
                  </a:lnTo>
                  <a:lnTo>
                    <a:pt x="1106023" y="900835"/>
                  </a:lnTo>
                  <a:lnTo>
                    <a:pt x="1106023" y="950113"/>
                  </a:lnTo>
                  <a:lnTo>
                    <a:pt x="1107991" y="961940"/>
                  </a:lnTo>
                  <a:lnTo>
                    <a:pt x="1107991" y="1023047"/>
                  </a:lnTo>
                  <a:lnTo>
                    <a:pt x="1111925" y="1046703"/>
                  </a:lnTo>
                  <a:lnTo>
                    <a:pt x="1113893" y="1060502"/>
                  </a:lnTo>
                  <a:lnTo>
                    <a:pt x="1113893" y="1072327"/>
                  </a:lnTo>
                  <a:lnTo>
                    <a:pt x="1115863" y="1084154"/>
                  </a:lnTo>
                  <a:lnTo>
                    <a:pt x="1115863" y="1095983"/>
                  </a:lnTo>
                  <a:lnTo>
                    <a:pt x="1117831" y="1107808"/>
                  </a:lnTo>
                  <a:lnTo>
                    <a:pt x="1117831" y="1119636"/>
                  </a:lnTo>
                  <a:lnTo>
                    <a:pt x="1121767" y="1133436"/>
                  </a:lnTo>
                  <a:lnTo>
                    <a:pt x="1123735" y="1143290"/>
                  </a:lnTo>
                  <a:lnTo>
                    <a:pt x="1125703" y="1157088"/>
                  </a:lnTo>
                  <a:lnTo>
                    <a:pt x="1125703" y="1168917"/>
                  </a:lnTo>
                  <a:lnTo>
                    <a:pt x="1129637" y="1178771"/>
                  </a:lnTo>
                  <a:lnTo>
                    <a:pt x="1131605" y="1190599"/>
                  </a:lnTo>
                  <a:lnTo>
                    <a:pt x="1133575" y="1204399"/>
                  </a:lnTo>
                  <a:lnTo>
                    <a:pt x="1135543" y="1214253"/>
                  </a:lnTo>
                  <a:lnTo>
                    <a:pt x="1139479" y="1226080"/>
                  </a:lnTo>
                  <a:lnTo>
                    <a:pt x="1143415" y="1249734"/>
                  </a:lnTo>
                  <a:lnTo>
                    <a:pt x="1149318" y="1279302"/>
                  </a:lnTo>
                  <a:lnTo>
                    <a:pt x="1151287" y="1291131"/>
                  </a:lnTo>
                  <a:lnTo>
                    <a:pt x="1153256" y="1299014"/>
                  </a:lnTo>
                  <a:lnTo>
                    <a:pt x="1157192" y="1308872"/>
                  </a:lnTo>
                  <a:lnTo>
                    <a:pt x="1159160" y="1316755"/>
                  </a:lnTo>
                  <a:lnTo>
                    <a:pt x="1161128" y="1326613"/>
                  </a:lnTo>
                  <a:lnTo>
                    <a:pt x="1165062" y="1342380"/>
                  </a:lnTo>
                  <a:lnTo>
                    <a:pt x="1169000" y="1360121"/>
                  </a:lnTo>
                  <a:lnTo>
                    <a:pt x="1174904" y="1375891"/>
                  </a:lnTo>
                  <a:lnTo>
                    <a:pt x="1178840" y="1391660"/>
                  </a:lnTo>
                  <a:lnTo>
                    <a:pt x="1180808" y="1403487"/>
                  </a:lnTo>
                  <a:lnTo>
                    <a:pt x="1184742" y="1413343"/>
                  </a:lnTo>
                  <a:lnTo>
                    <a:pt x="1186712" y="1423199"/>
                  </a:lnTo>
                  <a:lnTo>
                    <a:pt x="1190648" y="1433057"/>
                  </a:lnTo>
                  <a:lnTo>
                    <a:pt x="1194584" y="1444883"/>
                  </a:lnTo>
                  <a:lnTo>
                    <a:pt x="1196552" y="1448825"/>
                  </a:lnTo>
                  <a:close/>
                </a:path>
              </a:pathLst>
            </a:custGeom>
            <a:solidFill>
              <a:srgbClr val="525C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66285" y="3147707"/>
              <a:ext cx="1171575" cy="1457325"/>
            </a:xfrm>
            <a:custGeom>
              <a:avLst/>
              <a:gdLst/>
              <a:ahLst/>
              <a:cxnLst/>
              <a:rect l="l" t="t" r="r" b="b"/>
              <a:pathLst>
                <a:path w="1171575" h="1457325">
                  <a:moveTo>
                    <a:pt x="1159167" y="205003"/>
                  </a:moveTo>
                  <a:lnTo>
                    <a:pt x="1113904" y="205003"/>
                  </a:lnTo>
                  <a:lnTo>
                    <a:pt x="1102093" y="206984"/>
                  </a:lnTo>
                  <a:lnTo>
                    <a:pt x="1086345" y="206984"/>
                  </a:lnTo>
                  <a:lnTo>
                    <a:pt x="1072565" y="208953"/>
                  </a:lnTo>
                  <a:lnTo>
                    <a:pt x="1054862" y="210921"/>
                  </a:lnTo>
                  <a:lnTo>
                    <a:pt x="1039114" y="212890"/>
                  </a:lnTo>
                  <a:lnTo>
                    <a:pt x="1019429" y="212890"/>
                  </a:lnTo>
                  <a:lnTo>
                    <a:pt x="1009599" y="214858"/>
                  </a:lnTo>
                  <a:lnTo>
                    <a:pt x="1001725" y="216839"/>
                  </a:lnTo>
                  <a:lnTo>
                    <a:pt x="989914" y="216839"/>
                  </a:lnTo>
                  <a:lnTo>
                    <a:pt x="982040" y="218808"/>
                  </a:lnTo>
                  <a:lnTo>
                    <a:pt x="962367" y="222745"/>
                  </a:lnTo>
                  <a:lnTo>
                    <a:pt x="926934" y="222745"/>
                  </a:lnTo>
                  <a:lnTo>
                    <a:pt x="917092" y="224713"/>
                  </a:lnTo>
                  <a:lnTo>
                    <a:pt x="905294" y="224713"/>
                  </a:lnTo>
                  <a:lnTo>
                    <a:pt x="869861" y="230632"/>
                  </a:lnTo>
                  <a:lnTo>
                    <a:pt x="846251" y="230632"/>
                  </a:lnTo>
                  <a:lnTo>
                    <a:pt x="822629" y="234569"/>
                  </a:lnTo>
                  <a:lnTo>
                    <a:pt x="810831" y="234569"/>
                  </a:lnTo>
                  <a:lnTo>
                    <a:pt x="775398" y="240487"/>
                  </a:lnTo>
                  <a:lnTo>
                    <a:pt x="761619" y="240487"/>
                  </a:lnTo>
                  <a:lnTo>
                    <a:pt x="726198" y="246405"/>
                  </a:lnTo>
                  <a:lnTo>
                    <a:pt x="714387" y="246405"/>
                  </a:lnTo>
                  <a:lnTo>
                    <a:pt x="702589" y="248373"/>
                  </a:lnTo>
                  <a:lnTo>
                    <a:pt x="690778" y="248373"/>
                  </a:lnTo>
                  <a:lnTo>
                    <a:pt x="678967" y="252310"/>
                  </a:lnTo>
                  <a:lnTo>
                    <a:pt x="665187" y="252310"/>
                  </a:lnTo>
                  <a:lnTo>
                    <a:pt x="655358" y="254292"/>
                  </a:lnTo>
                  <a:lnTo>
                    <a:pt x="641578" y="256260"/>
                  </a:lnTo>
                  <a:lnTo>
                    <a:pt x="629767" y="258229"/>
                  </a:lnTo>
                  <a:lnTo>
                    <a:pt x="619925" y="258229"/>
                  </a:lnTo>
                  <a:lnTo>
                    <a:pt x="596315" y="262166"/>
                  </a:lnTo>
                  <a:lnTo>
                    <a:pt x="586473" y="266115"/>
                  </a:lnTo>
                  <a:lnTo>
                    <a:pt x="553021" y="266115"/>
                  </a:lnTo>
                  <a:lnTo>
                    <a:pt x="543179" y="268084"/>
                  </a:lnTo>
                  <a:lnTo>
                    <a:pt x="531368" y="268084"/>
                  </a:lnTo>
                  <a:lnTo>
                    <a:pt x="519557" y="270052"/>
                  </a:lnTo>
                  <a:lnTo>
                    <a:pt x="499884" y="274002"/>
                  </a:lnTo>
                  <a:lnTo>
                    <a:pt x="468388" y="274002"/>
                  </a:lnTo>
                  <a:lnTo>
                    <a:pt x="458546" y="275971"/>
                  </a:lnTo>
                  <a:lnTo>
                    <a:pt x="448716" y="275971"/>
                  </a:lnTo>
                  <a:lnTo>
                    <a:pt x="440842" y="277939"/>
                  </a:lnTo>
                  <a:lnTo>
                    <a:pt x="430999" y="279908"/>
                  </a:lnTo>
                  <a:lnTo>
                    <a:pt x="423125" y="281889"/>
                  </a:lnTo>
                  <a:lnTo>
                    <a:pt x="393611" y="281889"/>
                  </a:lnTo>
                  <a:lnTo>
                    <a:pt x="385737" y="283857"/>
                  </a:lnTo>
                  <a:lnTo>
                    <a:pt x="336537" y="283857"/>
                  </a:lnTo>
                  <a:lnTo>
                    <a:pt x="320789" y="285826"/>
                  </a:lnTo>
                  <a:lnTo>
                    <a:pt x="307009" y="287794"/>
                  </a:lnTo>
                  <a:lnTo>
                    <a:pt x="295211" y="289763"/>
                  </a:lnTo>
                  <a:lnTo>
                    <a:pt x="181063" y="289763"/>
                  </a:lnTo>
                  <a:lnTo>
                    <a:pt x="181063" y="291744"/>
                  </a:lnTo>
                  <a:lnTo>
                    <a:pt x="0" y="950112"/>
                  </a:lnTo>
                  <a:lnTo>
                    <a:pt x="43294" y="1358150"/>
                  </a:lnTo>
                  <a:lnTo>
                    <a:pt x="980071" y="1456715"/>
                  </a:lnTo>
                  <a:lnTo>
                    <a:pt x="1025334" y="867333"/>
                  </a:lnTo>
                  <a:lnTo>
                    <a:pt x="1159167" y="205003"/>
                  </a:lnTo>
                  <a:close/>
                </a:path>
                <a:path w="1171575" h="1457325">
                  <a:moveTo>
                    <a:pt x="1170965" y="33515"/>
                  </a:moveTo>
                  <a:lnTo>
                    <a:pt x="1111935" y="0"/>
                  </a:lnTo>
                  <a:lnTo>
                    <a:pt x="895451" y="39433"/>
                  </a:lnTo>
                  <a:lnTo>
                    <a:pt x="551053" y="132080"/>
                  </a:lnTo>
                  <a:lnTo>
                    <a:pt x="303072" y="163614"/>
                  </a:lnTo>
                  <a:lnTo>
                    <a:pt x="297167" y="228663"/>
                  </a:lnTo>
                  <a:lnTo>
                    <a:pt x="1107998" y="136017"/>
                  </a:lnTo>
                  <a:lnTo>
                    <a:pt x="1104061" y="132080"/>
                  </a:lnTo>
                  <a:lnTo>
                    <a:pt x="1102093" y="126161"/>
                  </a:lnTo>
                  <a:lnTo>
                    <a:pt x="1094219" y="114338"/>
                  </a:lnTo>
                  <a:lnTo>
                    <a:pt x="1090282" y="102501"/>
                  </a:lnTo>
                  <a:lnTo>
                    <a:pt x="1084376" y="88709"/>
                  </a:lnTo>
                  <a:lnTo>
                    <a:pt x="1082408" y="74904"/>
                  </a:lnTo>
                  <a:lnTo>
                    <a:pt x="1084376" y="59143"/>
                  </a:lnTo>
                  <a:lnTo>
                    <a:pt x="1094219" y="49288"/>
                  </a:lnTo>
                  <a:lnTo>
                    <a:pt x="1102093" y="37452"/>
                  </a:lnTo>
                  <a:lnTo>
                    <a:pt x="1117828" y="31546"/>
                  </a:lnTo>
                  <a:lnTo>
                    <a:pt x="1129639" y="29578"/>
                  </a:lnTo>
                  <a:lnTo>
                    <a:pt x="1151293" y="29578"/>
                  </a:lnTo>
                  <a:lnTo>
                    <a:pt x="1161135" y="31546"/>
                  </a:lnTo>
                  <a:lnTo>
                    <a:pt x="1167041" y="31546"/>
                  </a:lnTo>
                  <a:lnTo>
                    <a:pt x="1170965" y="33515"/>
                  </a:lnTo>
                  <a:close/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96184" y="3451268"/>
              <a:ext cx="864235" cy="1141730"/>
            </a:xfrm>
            <a:custGeom>
              <a:avLst/>
              <a:gdLst/>
              <a:ahLst/>
              <a:cxnLst/>
              <a:rect l="l" t="t" r="r" b="b"/>
              <a:pathLst>
                <a:path w="864235" h="1141729">
                  <a:moveTo>
                    <a:pt x="749813" y="1141319"/>
                  </a:moveTo>
                  <a:lnTo>
                    <a:pt x="0" y="1076269"/>
                  </a:lnTo>
                  <a:lnTo>
                    <a:pt x="35424" y="640635"/>
                  </a:lnTo>
                  <a:lnTo>
                    <a:pt x="267649" y="415919"/>
                  </a:lnTo>
                  <a:lnTo>
                    <a:pt x="369986" y="382409"/>
                  </a:lnTo>
                  <a:lnTo>
                    <a:pt x="407378" y="323273"/>
                  </a:lnTo>
                  <a:lnTo>
                    <a:pt x="405410" y="319333"/>
                  </a:lnTo>
                  <a:lnTo>
                    <a:pt x="403440" y="311446"/>
                  </a:lnTo>
                  <a:lnTo>
                    <a:pt x="399506" y="299619"/>
                  </a:lnTo>
                  <a:lnTo>
                    <a:pt x="397538" y="285821"/>
                  </a:lnTo>
                  <a:lnTo>
                    <a:pt x="397538" y="275965"/>
                  </a:lnTo>
                  <a:lnTo>
                    <a:pt x="395570" y="266111"/>
                  </a:lnTo>
                  <a:lnTo>
                    <a:pt x="395570" y="222742"/>
                  </a:lnTo>
                  <a:lnTo>
                    <a:pt x="397538" y="212888"/>
                  </a:lnTo>
                  <a:lnTo>
                    <a:pt x="401472" y="201059"/>
                  </a:lnTo>
                  <a:lnTo>
                    <a:pt x="403440" y="187261"/>
                  </a:lnTo>
                  <a:lnTo>
                    <a:pt x="405410" y="175434"/>
                  </a:lnTo>
                  <a:lnTo>
                    <a:pt x="411314" y="161635"/>
                  </a:lnTo>
                  <a:lnTo>
                    <a:pt x="417218" y="149808"/>
                  </a:lnTo>
                  <a:lnTo>
                    <a:pt x="423122" y="136010"/>
                  </a:lnTo>
                  <a:lnTo>
                    <a:pt x="429026" y="126154"/>
                  </a:lnTo>
                  <a:lnTo>
                    <a:pt x="434931" y="112356"/>
                  </a:lnTo>
                  <a:lnTo>
                    <a:pt x="444771" y="102500"/>
                  </a:lnTo>
                  <a:lnTo>
                    <a:pt x="460515" y="78845"/>
                  </a:lnTo>
                  <a:lnTo>
                    <a:pt x="470355" y="68989"/>
                  </a:lnTo>
                  <a:lnTo>
                    <a:pt x="482163" y="59133"/>
                  </a:lnTo>
                  <a:lnTo>
                    <a:pt x="501843" y="39421"/>
                  </a:lnTo>
                  <a:lnTo>
                    <a:pt x="513651" y="31537"/>
                  </a:lnTo>
                  <a:lnTo>
                    <a:pt x="527425" y="27594"/>
                  </a:lnTo>
                  <a:lnTo>
                    <a:pt x="537267" y="19709"/>
                  </a:lnTo>
                  <a:lnTo>
                    <a:pt x="551043" y="13796"/>
                  </a:lnTo>
                  <a:lnTo>
                    <a:pt x="560881" y="9853"/>
                  </a:lnTo>
                  <a:lnTo>
                    <a:pt x="576628" y="5911"/>
                  </a:lnTo>
                  <a:lnTo>
                    <a:pt x="586468" y="1969"/>
                  </a:lnTo>
                  <a:lnTo>
                    <a:pt x="600244" y="0"/>
                  </a:lnTo>
                  <a:lnTo>
                    <a:pt x="645508" y="0"/>
                  </a:lnTo>
                  <a:lnTo>
                    <a:pt x="655348" y="1969"/>
                  </a:lnTo>
                  <a:lnTo>
                    <a:pt x="667154" y="5911"/>
                  </a:lnTo>
                  <a:lnTo>
                    <a:pt x="675028" y="7882"/>
                  </a:lnTo>
                  <a:lnTo>
                    <a:pt x="682900" y="13796"/>
                  </a:lnTo>
                  <a:lnTo>
                    <a:pt x="696676" y="27594"/>
                  </a:lnTo>
                  <a:lnTo>
                    <a:pt x="700612" y="33508"/>
                  </a:lnTo>
                  <a:lnTo>
                    <a:pt x="706516" y="41393"/>
                  </a:lnTo>
                  <a:lnTo>
                    <a:pt x="706516" y="51249"/>
                  </a:lnTo>
                  <a:lnTo>
                    <a:pt x="710452" y="61105"/>
                  </a:lnTo>
                  <a:lnTo>
                    <a:pt x="710452" y="70962"/>
                  </a:lnTo>
                  <a:lnTo>
                    <a:pt x="712420" y="80816"/>
                  </a:lnTo>
                  <a:lnTo>
                    <a:pt x="712420" y="90672"/>
                  </a:lnTo>
                  <a:lnTo>
                    <a:pt x="714388" y="100528"/>
                  </a:lnTo>
                  <a:lnTo>
                    <a:pt x="712420" y="108413"/>
                  </a:lnTo>
                  <a:lnTo>
                    <a:pt x="712420" y="118269"/>
                  </a:lnTo>
                  <a:lnTo>
                    <a:pt x="710452" y="124185"/>
                  </a:lnTo>
                  <a:lnTo>
                    <a:pt x="710452" y="132068"/>
                  </a:lnTo>
                  <a:lnTo>
                    <a:pt x="708484" y="139952"/>
                  </a:lnTo>
                  <a:lnTo>
                    <a:pt x="708484" y="143895"/>
                  </a:lnTo>
                  <a:lnTo>
                    <a:pt x="696676" y="191203"/>
                  </a:lnTo>
                  <a:lnTo>
                    <a:pt x="647476" y="256253"/>
                  </a:lnTo>
                  <a:lnTo>
                    <a:pt x="600244" y="344956"/>
                  </a:lnTo>
                  <a:lnTo>
                    <a:pt x="513651" y="386351"/>
                  </a:lnTo>
                  <a:lnTo>
                    <a:pt x="482163" y="447459"/>
                  </a:lnTo>
                  <a:lnTo>
                    <a:pt x="539235" y="715541"/>
                  </a:lnTo>
                  <a:lnTo>
                    <a:pt x="645508" y="565730"/>
                  </a:lnTo>
                  <a:lnTo>
                    <a:pt x="680932" y="555874"/>
                  </a:lnTo>
                  <a:lnTo>
                    <a:pt x="690772" y="437603"/>
                  </a:lnTo>
                  <a:lnTo>
                    <a:pt x="840341" y="270051"/>
                  </a:lnTo>
                  <a:lnTo>
                    <a:pt x="814757" y="350870"/>
                  </a:lnTo>
                  <a:lnTo>
                    <a:pt x="863956" y="502652"/>
                  </a:lnTo>
                  <a:lnTo>
                    <a:pt x="759653" y="565730"/>
                  </a:lnTo>
                  <a:lnTo>
                    <a:pt x="814757" y="664290"/>
                  </a:lnTo>
                  <a:lnTo>
                    <a:pt x="791139" y="684002"/>
                  </a:lnTo>
                  <a:lnTo>
                    <a:pt x="804917" y="717512"/>
                  </a:lnTo>
                  <a:lnTo>
                    <a:pt x="671092" y="942228"/>
                  </a:lnTo>
                  <a:lnTo>
                    <a:pt x="584500" y="969825"/>
                  </a:lnTo>
                  <a:lnTo>
                    <a:pt x="749813" y="1141319"/>
                  </a:lnTo>
                  <a:close/>
                </a:path>
              </a:pathLst>
            </a:custGeom>
            <a:solidFill>
              <a:srgbClr val="B0C2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14400" y="2428216"/>
              <a:ext cx="4768850" cy="361315"/>
            </a:xfrm>
            <a:custGeom>
              <a:avLst/>
              <a:gdLst/>
              <a:ahLst/>
              <a:cxnLst/>
              <a:rect l="l" t="t" r="r" b="b"/>
              <a:pathLst>
                <a:path w="4768850" h="361314">
                  <a:moveTo>
                    <a:pt x="3589654" y="360728"/>
                  </a:moveTo>
                  <a:lnTo>
                    <a:pt x="0" y="151781"/>
                  </a:lnTo>
                  <a:lnTo>
                    <a:pt x="0" y="0"/>
                  </a:lnTo>
                  <a:lnTo>
                    <a:pt x="4768497" y="0"/>
                  </a:lnTo>
                  <a:lnTo>
                    <a:pt x="4768497" y="27596"/>
                  </a:lnTo>
                  <a:lnTo>
                    <a:pt x="3589654" y="360728"/>
                  </a:lnTo>
                  <a:close/>
                </a:path>
              </a:pathLst>
            </a:custGeom>
            <a:solidFill>
              <a:srgbClr val="A19E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14400" y="2495140"/>
              <a:ext cx="4689776" cy="301598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057898" y="1676775"/>
            <a:ext cx="2545715" cy="2514600"/>
            <a:chOff x="6057898" y="1676775"/>
            <a:chExt cx="2545715" cy="2514600"/>
          </a:xfrm>
        </p:grpSpPr>
        <p:sp>
          <p:nvSpPr>
            <p:cNvPr id="19" name="object 19"/>
            <p:cNvSpPr/>
            <p:nvPr/>
          </p:nvSpPr>
          <p:spPr>
            <a:xfrm>
              <a:off x="6499912" y="1981103"/>
              <a:ext cx="2103755" cy="1436370"/>
            </a:xfrm>
            <a:custGeom>
              <a:avLst/>
              <a:gdLst/>
              <a:ahLst/>
              <a:cxnLst/>
              <a:rect l="l" t="t" r="r" b="b"/>
              <a:pathLst>
                <a:path w="2103754" h="1436370">
                  <a:moveTo>
                    <a:pt x="524192" y="0"/>
                  </a:moveTo>
                  <a:lnTo>
                    <a:pt x="513813" y="0"/>
                  </a:lnTo>
                  <a:lnTo>
                    <a:pt x="491754" y="0"/>
                  </a:lnTo>
                  <a:lnTo>
                    <a:pt x="481375" y="1300"/>
                  </a:lnTo>
                  <a:lnTo>
                    <a:pt x="428176" y="10404"/>
                  </a:lnTo>
                  <a:lnTo>
                    <a:pt x="384062" y="32513"/>
                  </a:lnTo>
                  <a:lnTo>
                    <a:pt x="358111" y="63727"/>
                  </a:lnTo>
                  <a:lnTo>
                    <a:pt x="346435" y="104044"/>
                  </a:lnTo>
                  <a:lnTo>
                    <a:pt x="346435" y="152164"/>
                  </a:lnTo>
                  <a:lnTo>
                    <a:pt x="351625" y="208088"/>
                  </a:lnTo>
                  <a:lnTo>
                    <a:pt x="360707" y="270514"/>
                  </a:lnTo>
                  <a:lnTo>
                    <a:pt x="368492" y="339443"/>
                  </a:lnTo>
                  <a:lnTo>
                    <a:pt x="371087" y="412274"/>
                  </a:lnTo>
                  <a:lnTo>
                    <a:pt x="365896" y="490307"/>
                  </a:lnTo>
                  <a:lnTo>
                    <a:pt x="347731" y="572242"/>
                  </a:lnTo>
                  <a:lnTo>
                    <a:pt x="333458" y="613860"/>
                  </a:lnTo>
                  <a:lnTo>
                    <a:pt x="316591" y="648975"/>
                  </a:lnTo>
                  <a:lnTo>
                    <a:pt x="278963" y="708800"/>
                  </a:lnTo>
                  <a:lnTo>
                    <a:pt x="236147" y="753019"/>
                  </a:lnTo>
                  <a:lnTo>
                    <a:pt x="190733" y="786833"/>
                  </a:lnTo>
                  <a:lnTo>
                    <a:pt x="144023" y="815446"/>
                  </a:lnTo>
                  <a:lnTo>
                    <a:pt x="120668" y="828451"/>
                  </a:lnTo>
                  <a:lnTo>
                    <a:pt x="76554" y="854463"/>
                  </a:lnTo>
                  <a:lnTo>
                    <a:pt x="55792" y="868769"/>
                  </a:lnTo>
                  <a:lnTo>
                    <a:pt x="36331" y="884376"/>
                  </a:lnTo>
                  <a:lnTo>
                    <a:pt x="12976" y="907784"/>
                  </a:lnTo>
                  <a:lnTo>
                    <a:pt x="9082" y="914287"/>
                  </a:lnTo>
                  <a:lnTo>
                    <a:pt x="3893" y="919489"/>
                  </a:lnTo>
                  <a:lnTo>
                    <a:pt x="0" y="925993"/>
                  </a:lnTo>
                  <a:lnTo>
                    <a:pt x="1967018" y="1435808"/>
                  </a:lnTo>
                  <a:lnTo>
                    <a:pt x="1989076" y="1417602"/>
                  </a:lnTo>
                  <a:lnTo>
                    <a:pt x="2025407" y="1377284"/>
                  </a:lnTo>
                  <a:lnTo>
                    <a:pt x="2055250" y="1334365"/>
                  </a:lnTo>
                  <a:lnTo>
                    <a:pt x="2076009" y="1290148"/>
                  </a:lnTo>
                  <a:lnTo>
                    <a:pt x="2098068" y="1216015"/>
                  </a:lnTo>
                  <a:lnTo>
                    <a:pt x="2103258" y="1165293"/>
                  </a:lnTo>
                  <a:lnTo>
                    <a:pt x="2101959" y="1117174"/>
                  </a:lnTo>
                  <a:lnTo>
                    <a:pt x="2096770" y="1070353"/>
                  </a:lnTo>
                  <a:lnTo>
                    <a:pt x="2085091" y="1027436"/>
                  </a:lnTo>
                  <a:lnTo>
                    <a:pt x="2069521" y="989720"/>
                  </a:lnTo>
                  <a:lnTo>
                    <a:pt x="2029298" y="933797"/>
                  </a:lnTo>
                  <a:lnTo>
                    <a:pt x="2020216" y="927292"/>
                  </a:lnTo>
                  <a:lnTo>
                    <a:pt x="2015026" y="923391"/>
                  </a:lnTo>
                  <a:lnTo>
                    <a:pt x="1961829" y="890877"/>
                  </a:lnTo>
                  <a:lnTo>
                    <a:pt x="1929392" y="855762"/>
                  </a:lnTo>
                  <a:lnTo>
                    <a:pt x="1909928" y="808942"/>
                  </a:lnTo>
                  <a:lnTo>
                    <a:pt x="1902143" y="745215"/>
                  </a:lnTo>
                  <a:lnTo>
                    <a:pt x="1903440" y="686692"/>
                  </a:lnTo>
                  <a:lnTo>
                    <a:pt x="1908630" y="615161"/>
                  </a:lnTo>
                  <a:lnTo>
                    <a:pt x="1919010" y="528025"/>
                  </a:lnTo>
                  <a:lnTo>
                    <a:pt x="1931987" y="422679"/>
                  </a:lnTo>
                  <a:lnTo>
                    <a:pt x="1935878" y="387564"/>
                  </a:lnTo>
                  <a:lnTo>
                    <a:pt x="1935878" y="355050"/>
                  </a:lnTo>
                  <a:lnTo>
                    <a:pt x="1934581" y="325137"/>
                  </a:lnTo>
                  <a:lnTo>
                    <a:pt x="1925498" y="273117"/>
                  </a:lnTo>
                  <a:lnTo>
                    <a:pt x="1906037" y="231498"/>
                  </a:lnTo>
                  <a:lnTo>
                    <a:pt x="1882682" y="198984"/>
                  </a:lnTo>
                  <a:lnTo>
                    <a:pt x="1869705" y="187280"/>
                  </a:lnTo>
                  <a:lnTo>
                    <a:pt x="1863218" y="180776"/>
                  </a:lnTo>
                  <a:lnTo>
                    <a:pt x="1856730" y="175574"/>
                  </a:lnTo>
                  <a:lnTo>
                    <a:pt x="1848946" y="171674"/>
                  </a:lnTo>
                  <a:lnTo>
                    <a:pt x="1841161" y="166470"/>
                  </a:lnTo>
                  <a:lnTo>
                    <a:pt x="1832078" y="161268"/>
                  </a:lnTo>
                  <a:lnTo>
                    <a:pt x="1821698" y="156067"/>
                  </a:lnTo>
                  <a:lnTo>
                    <a:pt x="1810021" y="150863"/>
                  </a:lnTo>
                  <a:lnTo>
                    <a:pt x="1795749" y="145663"/>
                  </a:lnTo>
                  <a:lnTo>
                    <a:pt x="1780179" y="139160"/>
                  </a:lnTo>
                  <a:lnTo>
                    <a:pt x="1763311" y="133956"/>
                  </a:lnTo>
                  <a:lnTo>
                    <a:pt x="1743847" y="127454"/>
                  </a:lnTo>
                  <a:lnTo>
                    <a:pt x="1724386" y="122253"/>
                  </a:lnTo>
                  <a:lnTo>
                    <a:pt x="1703624" y="118350"/>
                  </a:lnTo>
                  <a:lnTo>
                    <a:pt x="1681567" y="113147"/>
                  </a:lnTo>
                  <a:lnTo>
                    <a:pt x="1658212" y="109246"/>
                  </a:lnTo>
                  <a:lnTo>
                    <a:pt x="1634857" y="106646"/>
                  </a:lnTo>
                  <a:lnTo>
                    <a:pt x="1610204" y="105344"/>
                  </a:lnTo>
                  <a:lnTo>
                    <a:pt x="1559603" y="105344"/>
                  </a:lnTo>
                  <a:lnTo>
                    <a:pt x="1533653" y="107947"/>
                  </a:lnTo>
                  <a:lnTo>
                    <a:pt x="1519380" y="110546"/>
                  </a:lnTo>
                  <a:lnTo>
                    <a:pt x="1505106" y="111847"/>
                  </a:lnTo>
                  <a:lnTo>
                    <a:pt x="1490834" y="115750"/>
                  </a:lnTo>
                  <a:lnTo>
                    <a:pt x="1476562" y="118350"/>
                  </a:lnTo>
                  <a:lnTo>
                    <a:pt x="1462290" y="123553"/>
                  </a:lnTo>
                  <a:lnTo>
                    <a:pt x="1405198" y="145663"/>
                  </a:lnTo>
                  <a:lnTo>
                    <a:pt x="1363678" y="170373"/>
                  </a:lnTo>
                  <a:lnTo>
                    <a:pt x="1310482" y="213290"/>
                  </a:lnTo>
                  <a:lnTo>
                    <a:pt x="1275448" y="249707"/>
                  </a:lnTo>
                  <a:lnTo>
                    <a:pt x="1267663" y="258810"/>
                  </a:lnTo>
                  <a:lnTo>
                    <a:pt x="1261175" y="265313"/>
                  </a:lnTo>
                  <a:lnTo>
                    <a:pt x="1248201" y="275716"/>
                  </a:lnTo>
                  <a:lnTo>
                    <a:pt x="1240416" y="278317"/>
                  </a:lnTo>
                  <a:lnTo>
                    <a:pt x="1230035" y="279618"/>
                  </a:lnTo>
                  <a:lnTo>
                    <a:pt x="1217061" y="279618"/>
                  </a:lnTo>
                  <a:lnTo>
                    <a:pt x="1202789" y="278317"/>
                  </a:lnTo>
                  <a:lnTo>
                    <a:pt x="1183325" y="277017"/>
                  </a:lnTo>
                  <a:lnTo>
                    <a:pt x="1159971" y="274417"/>
                  </a:lnTo>
                  <a:lnTo>
                    <a:pt x="1131426" y="270514"/>
                  </a:lnTo>
                  <a:lnTo>
                    <a:pt x="1096393" y="266614"/>
                  </a:lnTo>
                  <a:lnTo>
                    <a:pt x="1056169" y="261410"/>
                  </a:lnTo>
                  <a:lnTo>
                    <a:pt x="1031517" y="258810"/>
                  </a:lnTo>
                  <a:lnTo>
                    <a:pt x="1008161" y="254908"/>
                  </a:lnTo>
                  <a:lnTo>
                    <a:pt x="941989" y="244503"/>
                  </a:lnTo>
                  <a:lnTo>
                    <a:pt x="882305" y="228896"/>
                  </a:lnTo>
                  <a:lnTo>
                    <a:pt x="830404" y="206787"/>
                  </a:lnTo>
                  <a:lnTo>
                    <a:pt x="783693" y="176874"/>
                  </a:lnTo>
                  <a:lnTo>
                    <a:pt x="746065" y="139160"/>
                  </a:lnTo>
                  <a:lnTo>
                    <a:pt x="734389" y="127454"/>
                  </a:lnTo>
                  <a:lnTo>
                    <a:pt x="700654" y="91039"/>
                  </a:lnTo>
                  <a:lnTo>
                    <a:pt x="665620" y="59826"/>
                  </a:lnTo>
                  <a:lnTo>
                    <a:pt x="626695" y="32513"/>
                  </a:lnTo>
                  <a:lnTo>
                    <a:pt x="613721" y="24710"/>
                  </a:lnTo>
                  <a:lnTo>
                    <a:pt x="552738" y="3902"/>
                  </a:lnTo>
                  <a:lnTo>
                    <a:pt x="533274" y="1300"/>
                  </a:lnTo>
                  <a:lnTo>
                    <a:pt x="524192" y="0"/>
                  </a:lnTo>
                  <a:close/>
                </a:path>
              </a:pathLst>
            </a:custGeom>
            <a:solidFill>
              <a:srgbClr val="F954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55800" y="2907097"/>
              <a:ext cx="2011680" cy="1075690"/>
            </a:xfrm>
            <a:custGeom>
              <a:avLst/>
              <a:gdLst/>
              <a:ahLst/>
              <a:cxnLst/>
              <a:rect l="l" t="t" r="r" b="b"/>
              <a:pathLst>
                <a:path w="2011679" h="1075689">
                  <a:moveTo>
                    <a:pt x="44113" y="0"/>
                  </a:moveTo>
                  <a:lnTo>
                    <a:pt x="22057" y="40317"/>
                  </a:lnTo>
                  <a:lnTo>
                    <a:pt x="6487" y="89736"/>
                  </a:lnTo>
                  <a:lnTo>
                    <a:pt x="0" y="154764"/>
                  </a:lnTo>
                  <a:lnTo>
                    <a:pt x="3891" y="182077"/>
                  </a:lnTo>
                  <a:lnTo>
                    <a:pt x="22057" y="232797"/>
                  </a:lnTo>
                  <a:lnTo>
                    <a:pt x="51898" y="277016"/>
                  </a:lnTo>
                  <a:lnTo>
                    <a:pt x="70065" y="296524"/>
                  </a:lnTo>
                  <a:lnTo>
                    <a:pt x="102502" y="336841"/>
                  </a:lnTo>
                  <a:lnTo>
                    <a:pt x="124560" y="377158"/>
                  </a:lnTo>
                  <a:lnTo>
                    <a:pt x="137535" y="420078"/>
                  </a:lnTo>
                  <a:lnTo>
                    <a:pt x="141428" y="462994"/>
                  </a:lnTo>
                  <a:lnTo>
                    <a:pt x="138831" y="505913"/>
                  </a:lnTo>
                  <a:lnTo>
                    <a:pt x="131046" y="547532"/>
                  </a:lnTo>
                  <a:lnTo>
                    <a:pt x="118073" y="589148"/>
                  </a:lnTo>
                  <a:lnTo>
                    <a:pt x="102502" y="629465"/>
                  </a:lnTo>
                  <a:lnTo>
                    <a:pt x="85635" y="668481"/>
                  </a:lnTo>
                  <a:lnTo>
                    <a:pt x="67468" y="704897"/>
                  </a:lnTo>
                  <a:lnTo>
                    <a:pt x="51898" y="737411"/>
                  </a:lnTo>
                  <a:lnTo>
                    <a:pt x="37627" y="768624"/>
                  </a:lnTo>
                  <a:lnTo>
                    <a:pt x="27246" y="795935"/>
                  </a:lnTo>
                  <a:lnTo>
                    <a:pt x="22057" y="818046"/>
                  </a:lnTo>
                  <a:lnTo>
                    <a:pt x="23355" y="837553"/>
                  </a:lnTo>
                  <a:lnTo>
                    <a:pt x="32437" y="850557"/>
                  </a:lnTo>
                  <a:lnTo>
                    <a:pt x="53197" y="867466"/>
                  </a:lnTo>
                  <a:lnTo>
                    <a:pt x="70065" y="881773"/>
                  </a:lnTo>
                  <a:lnTo>
                    <a:pt x="84337" y="893477"/>
                  </a:lnTo>
                  <a:lnTo>
                    <a:pt x="96015" y="903881"/>
                  </a:lnTo>
                  <a:lnTo>
                    <a:pt x="106394" y="912986"/>
                  </a:lnTo>
                  <a:lnTo>
                    <a:pt x="124560" y="928593"/>
                  </a:lnTo>
                  <a:lnTo>
                    <a:pt x="132345" y="936396"/>
                  </a:lnTo>
                  <a:lnTo>
                    <a:pt x="140130" y="945500"/>
                  </a:lnTo>
                  <a:lnTo>
                    <a:pt x="147915" y="955903"/>
                  </a:lnTo>
                  <a:lnTo>
                    <a:pt x="158295" y="968910"/>
                  </a:lnTo>
                  <a:lnTo>
                    <a:pt x="169971" y="983215"/>
                  </a:lnTo>
                  <a:lnTo>
                    <a:pt x="182948" y="1000123"/>
                  </a:lnTo>
                  <a:lnTo>
                    <a:pt x="198518" y="1020931"/>
                  </a:lnTo>
                  <a:lnTo>
                    <a:pt x="217979" y="1045641"/>
                  </a:lnTo>
                  <a:lnTo>
                    <a:pt x="240038" y="1074253"/>
                  </a:lnTo>
                  <a:lnTo>
                    <a:pt x="249119" y="1075554"/>
                  </a:lnTo>
                  <a:lnTo>
                    <a:pt x="271178" y="1074253"/>
                  </a:lnTo>
                  <a:lnTo>
                    <a:pt x="301021" y="1071654"/>
                  </a:lnTo>
                  <a:lnTo>
                    <a:pt x="336053" y="1066450"/>
                  </a:lnTo>
                  <a:lnTo>
                    <a:pt x="369789" y="1062548"/>
                  </a:lnTo>
                  <a:lnTo>
                    <a:pt x="399630" y="1059947"/>
                  </a:lnTo>
                  <a:lnTo>
                    <a:pt x="421689" y="1057345"/>
                  </a:lnTo>
                  <a:lnTo>
                    <a:pt x="430771" y="1058647"/>
                  </a:lnTo>
                  <a:lnTo>
                    <a:pt x="442449" y="1067751"/>
                  </a:lnTo>
                  <a:lnTo>
                    <a:pt x="456722" y="1072952"/>
                  </a:lnTo>
                  <a:lnTo>
                    <a:pt x="472290" y="1074253"/>
                  </a:lnTo>
                  <a:lnTo>
                    <a:pt x="489159" y="1072952"/>
                  </a:lnTo>
                  <a:lnTo>
                    <a:pt x="543653" y="1053445"/>
                  </a:lnTo>
                  <a:lnTo>
                    <a:pt x="582578" y="1032637"/>
                  </a:lnTo>
                  <a:lnTo>
                    <a:pt x="602042" y="1019630"/>
                  </a:lnTo>
                  <a:lnTo>
                    <a:pt x="621503" y="1007927"/>
                  </a:lnTo>
                  <a:lnTo>
                    <a:pt x="657835" y="984517"/>
                  </a:lnTo>
                  <a:lnTo>
                    <a:pt x="704545" y="957204"/>
                  </a:lnTo>
                  <a:lnTo>
                    <a:pt x="753850" y="933794"/>
                  </a:lnTo>
                  <a:lnTo>
                    <a:pt x="774610" y="924690"/>
                  </a:lnTo>
                  <a:lnTo>
                    <a:pt x="794073" y="915586"/>
                  </a:lnTo>
                  <a:lnTo>
                    <a:pt x="814833" y="907783"/>
                  </a:lnTo>
                  <a:lnTo>
                    <a:pt x="839486" y="897380"/>
                  </a:lnTo>
                  <a:lnTo>
                    <a:pt x="868030" y="884373"/>
                  </a:lnTo>
                  <a:lnTo>
                    <a:pt x="904361" y="867466"/>
                  </a:lnTo>
                  <a:lnTo>
                    <a:pt x="943286" y="851859"/>
                  </a:lnTo>
                  <a:lnTo>
                    <a:pt x="979616" y="844056"/>
                  </a:lnTo>
                  <a:lnTo>
                    <a:pt x="1014649" y="841456"/>
                  </a:lnTo>
                  <a:lnTo>
                    <a:pt x="1045789" y="842754"/>
                  </a:lnTo>
                  <a:lnTo>
                    <a:pt x="1105473" y="860963"/>
                  </a:lnTo>
                  <a:lnTo>
                    <a:pt x="1159970" y="892176"/>
                  </a:lnTo>
                  <a:lnTo>
                    <a:pt x="1233927" y="949401"/>
                  </a:lnTo>
                  <a:lnTo>
                    <a:pt x="1257283" y="968910"/>
                  </a:lnTo>
                  <a:lnTo>
                    <a:pt x="1280638" y="987117"/>
                  </a:lnTo>
                  <a:lnTo>
                    <a:pt x="1303991" y="1004024"/>
                  </a:lnTo>
                  <a:lnTo>
                    <a:pt x="1327347" y="1018330"/>
                  </a:lnTo>
                  <a:lnTo>
                    <a:pt x="1352000" y="1030035"/>
                  </a:lnTo>
                  <a:lnTo>
                    <a:pt x="1361083" y="1032637"/>
                  </a:lnTo>
                  <a:lnTo>
                    <a:pt x="1368868" y="1036537"/>
                  </a:lnTo>
                  <a:lnTo>
                    <a:pt x="1376653" y="1037838"/>
                  </a:lnTo>
                  <a:lnTo>
                    <a:pt x="1385736" y="1040440"/>
                  </a:lnTo>
                  <a:lnTo>
                    <a:pt x="1393521" y="1041740"/>
                  </a:lnTo>
                  <a:lnTo>
                    <a:pt x="1401306" y="1041740"/>
                  </a:lnTo>
                  <a:lnTo>
                    <a:pt x="1407793" y="1043040"/>
                  </a:lnTo>
                  <a:lnTo>
                    <a:pt x="1423363" y="1043040"/>
                  </a:lnTo>
                  <a:lnTo>
                    <a:pt x="1460991" y="1036537"/>
                  </a:lnTo>
                  <a:lnTo>
                    <a:pt x="1498619" y="1020931"/>
                  </a:lnTo>
                  <a:lnTo>
                    <a:pt x="1550519" y="991018"/>
                  </a:lnTo>
                  <a:lnTo>
                    <a:pt x="1594634" y="957204"/>
                  </a:lnTo>
                  <a:lnTo>
                    <a:pt x="1621882" y="929894"/>
                  </a:lnTo>
                  <a:lnTo>
                    <a:pt x="1634857" y="831050"/>
                  </a:lnTo>
                  <a:lnTo>
                    <a:pt x="1655617" y="758220"/>
                  </a:lnTo>
                  <a:lnTo>
                    <a:pt x="1682864" y="702296"/>
                  </a:lnTo>
                  <a:lnTo>
                    <a:pt x="1714005" y="660678"/>
                  </a:lnTo>
                  <a:lnTo>
                    <a:pt x="1743847" y="630765"/>
                  </a:lnTo>
                  <a:lnTo>
                    <a:pt x="1789260" y="602153"/>
                  </a:lnTo>
                  <a:lnTo>
                    <a:pt x="1812615" y="596951"/>
                  </a:lnTo>
                  <a:lnTo>
                    <a:pt x="1829483" y="593050"/>
                  </a:lnTo>
                  <a:lnTo>
                    <a:pt x="1876193" y="580045"/>
                  </a:lnTo>
                  <a:lnTo>
                    <a:pt x="1917713" y="564439"/>
                  </a:lnTo>
                  <a:lnTo>
                    <a:pt x="1930688" y="557935"/>
                  </a:lnTo>
                  <a:lnTo>
                    <a:pt x="1943663" y="552732"/>
                  </a:lnTo>
                  <a:lnTo>
                    <a:pt x="1956638" y="546230"/>
                  </a:lnTo>
                  <a:lnTo>
                    <a:pt x="1968314" y="539728"/>
                  </a:lnTo>
                  <a:lnTo>
                    <a:pt x="1979993" y="531925"/>
                  </a:lnTo>
                  <a:lnTo>
                    <a:pt x="1990373" y="525421"/>
                  </a:lnTo>
                  <a:lnTo>
                    <a:pt x="2011133" y="509814"/>
                  </a:lnTo>
                  <a:lnTo>
                    <a:pt x="44113" y="0"/>
                  </a:lnTo>
                  <a:close/>
                </a:path>
              </a:pathLst>
            </a:custGeom>
            <a:solidFill>
              <a:srgbClr val="A068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92126" y="2532544"/>
              <a:ext cx="1995805" cy="1304925"/>
            </a:xfrm>
            <a:custGeom>
              <a:avLst/>
              <a:gdLst/>
              <a:ahLst/>
              <a:cxnLst/>
              <a:rect l="l" t="t" r="r" b="b"/>
              <a:pathLst>
                <a:path w="1995804" h="1304925">
                  <a:moveTo>
                    <a:pt x="1852841" y="505917"/>
                  </a:moveTo>
                  <a:lnTo>
                    <a:pt x="1845056" y="468198"/>
                  </a:lnTo>
                  <a:lnTo>
                    <a:pt x="1828177" y="426580"/>
                  </a:lnTo>
                  <a:lnTo>
                    <a:pt x="1813915" y="426580"/>
                  </a:lnTo>
                  <a:lnTo>
                    <a:pt x="1799640" y="425284"/>
                  </a:lnTo>
                  <a:lnTo>
                    <a:pt x="1759419" y="414870"/>
                  </a:lnTo>
                  <a:lnTo>
                    <a:pt x="1715300" y="387565"/>
                  </a:lnTo>
                  <a:lnTo>
                    <a:pt x="1676374" y="343344"/>
                  </a:lnTo>
                  <a:lnTo>
                    <a:pt x="1651723" y="303022"/>
                  </a:lnTo>
                  <a:lnTo>
                    <a:pt x="1630959" y="256209"/>
                  </a:lnTo>
                  <a:lnTo>
                    <a:pt x="1625777" y="244500"/>
                  </a:lnTo>
                  <a:lnTo>
                    <a:pt x="1619288" y="231495"/>
                  </a:lnTo>
                  <a:lnTo>
                    <a:pt x="1614093" y="222389"/>
                  </a:lnTo>
                  <a:lnTo>
                    <a:pt x="1608912" y="211988"/>
                  </a:lnTo>
                  <a:lnTo>
                    <a:pt x="1601127" y="197688"/>
                  </a:lnTo>
                  <a:lnTo>
                    <a:pt x="1590738" y="182079"/>
                  </a:lnTo>
                  <a:lnTo>
                    <a:pt x="1580362" y="163868"/>
                  </a:lnTo>
                  <a:lnTo>
                    <a:pt x="1553108" y="126149"/>
                  </a:lnTo>
                  <a:lnTo>
                    <a:pt x="1518081" y="87134"/>
                  </a:lnTo>
                  <a:lnTo>
                    <a:pt x="1477860" y="50723"/>
                  </a:lnTo>
                  <a:lnTo>
                    <a:pt x="1429854" y="20802"/>
                  </a:lnTo>
                  <a:lnTo>
                    <a:pt x="1375359" y="0"/>
                  </a:lnTo>
                  <a:lnTo>
                    <a:pt x="1371460" y="0"/>
                  </a:lnTo>
                  <a:lnTo>
                    <a:pt x="1361084" y="1295"/>
                  </a:lnTo>
                  <a:lnTo>
                    <a:pt x="1344218" y="3898"/>
                  </a:lnTo>
                  <a:lnTo>
                    <a:pt x="1326045" y="7797"/>
                  </a:lnTo>
                  <a:lnTo>
                    <a:pt x="1305293" y="11709"/>
                  </a:lnTo>
                  <a:lnTo>
                    <a:pt x="1285824" y="16903"/>
                  </a:lnTo>
                  <a:lnTo>
                    <a:pt x="1267663" y="23406"/>
                  </a:lnTo>
                  <a:lnTo>
                    <a:pt x="1254683" y="31216"/>
                  </a:lnTo>
                  <a:lnTo>
                    <a:pt x="1252093" y="40309"/>
                  </a:lnTo>
                  <a:lnTo>
                    <a:pt x="1245603" y="62420"/>
                  </a:lnTo>
                  <a:lnTo>
                    <a:pt x="1239113" y="91033"/>
                  </a:lnTo>
                  <a:lnTo>
                    <a:pt x="1236522" y="118351"/>
                  </a:lnTo>
                  <a:lnTo>
                    <a:pt x="1235227" y="148259"/>
                  </a:lnTo>
                  <a:lnTo>
                    <a:pt x="1233932" y="185978"/>
                  </a:lnTo>
                  <a:lnTo>
                    <a:pt x="1232623" y="219798"/>
                  </a:lnTo>
                  <a:lnTo>
                    <a:pt x="1231328" y="236702"/>
                  </a:lnTo>
                  <a:lnTo>
                    <a:pt x="1228737" y="260108"/>
                  </a:lnTo>
                  <a:lnTo>
                    <a:pt x="1220952" y="303022"/>
                  </a:lnTo>
                  <a:lnTo>
                    <a:pt x="1214462" y="345948"/>
                  </a:lnTo>
                  <a:lnTo>
                    <a:pt x="1210576" y="364159"/>
                  </a:lnTo>
                  <a:lnTo>
                    <a:pt x="1213167" y="365455"/>
                  </a:lnTo>
                  <a:lnTo>
                    <a:pt x="1218361" y="370662"/>
                  </a:lnTo>
                  <a:lnTo>
                    <a:pt x="1226146" y="377164"/>
                  </a:lnTo>
                  <a:lnTo>
                    <a:pt x="1253388" y="400570"/>
                  </a:lnTo>
                  <a:lnTo>
                    <a:pt x="1259878" y="405765"/>
                  </a:lnTo>
                  <a:lnTo>
                    <a:pt x="1278039" y="414870"/>
                  </a:lnTo>
                  <a:lnTo>
                    <a:pt x="1301394" y="427875"/>
                  </a:lnTo>
                  <a:lnTo>
                    <a:pt x="1314373" y="434378"/>
                  </a:lnTo>
                  <a:lnTo>
                    <a:pt x="1326045" y="439585"/>
                  </a:lnTo>
                  <a:lnTo>
                    <a:pt x="1336433" y="443484"/>
                  </a:lnTo>
                  <a:lnTo>
                    <a:pt x="1344218" y="444792"/>
                  </a:lnTo>
                  <a:lnTo>
                    <a:pt x="1354594" y="444792"/>
                  </a:lnTo>
                  <a:lnTo>
                    <a:pt x="1370164" y="446087"/>
                  </a:lnTo>
                  <a:lnTo>
                    <a:pt x="1435036" y="452589"/>
                  </a:lnTo>
                  <a:lnTo>
                    <a:pt x="1473962" y="459092"/>
                  </a:lnTo>
                  <a:lnTo>
                    <a:pt x="1521968" y="491604"/>
                  </a:lnTo>
                  <a:lnTo>
                    <a:pt x="1542732" y="534530"/>
                  </a:lnTo>
                  <a:lnTo>
                    <a:pt x="1541437" y="552729"/>
                  </a:lnTo>
                  <a:lnTo>
                    <a:pt x="1540141" y="591756"/>
                  </a:lnTo>
                  <a:lnTo>
                    <a:pt x="1538846" y="634669"/>
                  </a:lnTo>
                  <a:lnTo>
                    <a:pt x="1540141" y="658075"/>
                  </a:lnTo>
                  <a:lnTo>
                    <a:pt x="1542732" y="659384"/>
                  </a:lnTo>
                  <a:lnTo>
                    <a:pt x="1547926" y="663282"/>
                  </a:lnTo>
                  <a:lnTo>
                    <a:pt x="1558302" y="667181"/>
                  </a:lnTo>
                  <a:lnTo>
                    <a:pt x="1571282" y="673684"/>
                  </a:lnTo>
                  <a:lnTo>
                    <a:pt x="1586852" y="680186"/>
                  </a:lnTo>
                  <a:lnTo>
                    <a:pt x="1603717" y="685393"/>
                  </a:lnTo>
                  <a:lnTo>
                    <a:pt x="1624482" y="691896"/>
                  </a:lnTo>
                  <a:lnTo>
                    <a:pt x="1645234" y="695794"/>
                  </a:lnTo>
                  <a:lnTo>
                    <a:pt x="1668589" y="698398"/>
                  </a:lnTo>
                  <a:lnTo>
                    <a:pt x="1691944" y="698398"/>
                  </a:lnTo>
                  <a:lnTo>
                    <a:pt x="1738655" y="690587"/>
                  </a:lnTo>
                  <a:lnTo>
                    <a:pt x="1782775" y="665886"/>
                  </a:lnTo>
                  <a:lnTo>
                    <a:pt x="1822996" y="621665"/>
                  </a:lnTo>
                  <a:lnTo>
                    <a:pt x="1848942" y="567042"/>
                  </a:lnTo>
                  <a:lnTo>
                    <a:pt x="1852841" y="539724"/>
                  </a:lnTo>
                  <a:lnTo>
                    <a:pt x="1852841" y="505917"/>
                  </a:lnTo>
                  <a:close/>
                </a:path>
                <a:path w="1995804" h="1304925">
                  <a:moveTo>
                    <a:pt x="1891766" y="1191310"/>
                  </a:moveTo>
                  <a:lnTo>
                    <a:pt x="1571282" y="902576"/>
                  </a:lnTo>
                  <a:lnTo>
                    <a:pt x="1549222" y="906487"/>
                  </a:lnTo>
                  <a:lnTo>
                    <a:pt x="1524571" y="910386"/>
                  </a:lnTo>
                  <a:lnTo>
                    <a:pt x="1498625" y="915593"/>
                  </a:lnTo>
                  <a:lnTo>
                    <a:pt x="1471371" y="920788"/>
                  </a:lnTo>
                  <a:lnTo>
                    <a:pt x="1442834" y="927290"/>
                  </a:lnTo>
                  <a:lnTo>
                    <a:pt x="1414284" y="932497"/>
                  </a:lnTo>
                  <a:lnTo>
                    <a:pt x="1385735" y="938999"/>
                  </a:lnTo>
                  <a:lnTo>
                    <a:pt x="1358493" y="944194"/>
                  </a:lnTo>
                  <a:lnTo>
                    <a:pt x="1331239" y="950696"/>
                  </a:lnTo>
                  <a:lnTo>
                    <a:pt x="1306588" y="955903"/>
                  </a:lnTo>
                  <a:lnTo>
                    <a:pt x="1284528" y="961110"/>
                  </a:lnTo>
                  <a:lnTo>
                    <a:pt x="1265072" y="965009"/>
                  </a:lnTo>
                  <a:lnTo>
                    <a:pt x="1249502" y="968908"/>
                  </a:lnTo>
                  <a:lnTo>
                    <a:pt x="1237818" y="971511"/>
                  </a:lnTo>
                  <a:lnTo>
                    <a:pt x="1230033" y="974115"/>
                  </a:lnTo>
                  <a:lnTo>
                    <a:pt x="1227442" y="974115"/>
                  </a:lnTo>
                  <a:lnTo>
                    <a:pt x="1398714" y="1304455"/>
                  </a:lnTo>
                  <a:lnTo>
                    <a:pt x="1442834" y="1288846"/>
                  </a:lnTo>
                  <a:lnTo>
                    <a:pt x="1510296" y="1270635"/>
                  </a:lnTo>
                  <a:lnTo>
                    <a:pt x="1549222" y="1261529"/>
                  </a:lnTo>
                  <a:lnTo>
                    <a:pt x="1589443" y="1251127"/>
                  </a:lnTo>
                  <a:lnTo>
                    <a:pt x="1675079" y="1232928"/>
                  </a:lnTo>
                  <a:lnTo>
                    <a:pt x="1716608" y="1225118"/>
                  </a:lnTo>
                  <a:lnTo>
                    <a:pt x="1756829" y="1217320"/>
                  </a:lnTo>
                  <a:lnTo>
                    <a:pt x="1793151" y="1209509"/>
                  </a:lnTo>
                  <a:lnTo>
                    <a:pt x="1825599" y="1203007"/>
                  </a:lnTo>
                  <a:lnTo>
                    <a:pt x="1852841" y="1197800"/>
                  </a:lnTo>
                  <a:lnTo>
                    <a:pt x="1873605" y="1195209"/>
                  </a:lnTo>
                  <a:lnTo>
                    <a:pt x="1886572" y="1192606"/>
                  </a:lnTo>
                  <a:lnTo>
                    <a:pt x="1891766" y="1191310"/>
                  </a:lnTo>
                  <a:close/>
                </a:path>
                <a:path w="1995804" h="1304925">
                  <a:moveTo>
                    <a:pt x="1995563" y="864870"/>
                  </a:moveTo>
                  <a:lnTo>
                    <a:pt x="20764" y="362851"/>
                  </a:lnTo>
                  <a:lnTo>
                    <a:pt x="0" y="390169"/>
                  </a:lnTo>
                  <a:lnTo>
                    <a:pt x="1951443" y="901280"/>
                  </a:lnTo>
                  <a:lnTo>
                    <a:pt x="1995563" y="864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757203" y="3458530"/>
              <a:ext cx="590550" cy="356870"/>
            </a:xfrm>
            <a:custGeom>
              <a:avLst/>
              <a:gdLst/>
              <a:ahLst/>
              <a:cxnLst/>
              <a:rect l="l" t="t" r="r" b="b"/>
              <a:pathLst>
                <a:path w="590550" h="356870">
                  <a:moveTo>
                    <a:pt x="304913" y="0"/>
                  </a:moveTo>
                  <a:lnTo>
                    <a:pt x="285451" y="2601"/>
                  </a:lnTo>
                  <a:lnTo>
                    <a:pt x="263393" y="6501"/>
                  </a:lnTo>
                  <a:lnTo>
                    <a:pt x="240038" y="11704"/>
                  </a:lnTo>
                  <a:lnTo>
                    <a:pt x="216683" y="15606"/>
                  </a:lnTo>
                  <a:lnTo>
                    <a:pt x="190733" y="20807"/>
                  </a:lnTo>
                  <a:lnTo>
                    <a:pt x="166080" y="26011"/>
                  </a:lnTo>
                  <a:lnTo>
                    <a:pt x="140131" y="31213"/>
                  </a:lnTo>
                  <a:lnTo>
                    <a:pt x="115479" y="36414"/>
                  </a:lnTo>
                  <a:lnTo>
                    <a:pt x="92124" y="41617"/>
                  </a:lnTo>
                  <a:lnTo>
                    <a:pt x="71362" y="46818"/>
                  </a:lnTo>
                  <a:lnTo>
                    <a:pt x="50602" y="50721"/>
                  </a:lnTo>
                  <a:lnTo>
                    <a:pt x="33735" y="54621"/>
                  </a:lnTo>
                  <a:lnTo>
                    <a:pt x="19462" y="58524"/>
                  </a:lnTo>
                  <a:lnTo>
                    <a:pt x="9082" y="59825"/>
                  </a:lnTo>
                  <a:lnTo>
                    <a:pt x="2595" y="62425"/>
                  </a:lnTo>
                  <a:lnTo>
                    <a:pt x="0" y="62425"/>
                  </a:lnTo>
                  <a:lnTo>
                    <a:pt x="151808" y="356349"/>
                  </a:lnTo>
                  <a:lnTo>
                    <a:pt x="190733" y="342044"/>
                  </a:lnTo>
                  <a:lnTo>
                    <a:pt x="250419" y="325136"/>
                  </a:lnTo>
                  <a:lnTo>
                    <a:pt x="285451" y="317333"/>
                  </a:lnTo>
                  <a:lnTo>
                    <a:pt x="321781" y="308229"/>
                  </a:lnTo>
                  <a:lnTo>
                    <a:pt x="359409" y="300426"/>
                  </a:lnTo>
                  <a:lnTo>
                    <a:pt x="398334" y="291322"/>
                  </a:lnTo>
                  <a:lnTo>
                    <a:pt x="434665" y="284819"/>
                  </a:lnTo>
                  <a:lnTo>
                    <a:pt x="470994" y="277016"/>
                  </a:lnTo>
                  <a:lnTo>
                    <a:pt x="503432" y="270514"/>
                  </a:lnTo>
                  <a:lnTo>
                    <a:pt x="531977" y="265312"/>
                  </a:lnTo>
                  <a:lnTo>
                    <a:pt x="556629" y="261409"/>
                  </a:lnTo>
                  <a:lnTo>
                    <a:pt x="574795" y="257509"/>
                  </a:lnTo>
                  <a:lnTo>
                    <a:pt x="586472" y="256208"/>
                  </a:lnTo>
                  <a:lnTo>
                    <a:pt x="590365" y="254908"/>
                  </a:lnTo>
                  <a:lnTo>
                    <a:pt x="304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727362" y="3402607"/>
              <a:ext cx="664845" cy="401955"/>
            </a:xfrm>
            <a:custGeom>
              <a:avLst/>
              <a:gdLst/>
              <a:ahLst/>
              <a:cxnLst/>
              <a:rect l="l" t="t" r="r" b="b"/>
              <a:pathLst>
                <a:path w="664845" h="401954">
                  <a:moveTo>
                    <a:pt x="343839" y="0"/>
                  </a:moveTo>
                  <a:lnTo>
                    <a:pt x="321781" y="3900"/>
                  </a:lnTo>
                  <a:lnTo>
                    <a:pt x="297128" y="7803"/>
                  </a:lnTo>
                  <a:lnTo>
                    <a:pt x="271179" y="13004"/>
                  </a:lnTo>
                  <a:lnTo>
                    <a:pt x="243931" y="18206"/>
                  </a:lnTo>
                  <a:lnTo>
                    <a:pt x="215387" y="23409"/>
                  </a:lnTo>
                  <a:lnTo>
                    <a:pt x="186840" y="29911"/>
                  </a:lnTo>
                  <a:lnTo>
                    <a:pt x="158295" y="35113"/>
                  </a:lnTo>
                  <a:lnTo>
                    <a:pt x="131048" y="41617"/>
                  </a:lnTo>
                  <a:lnTo>
                    <a:pt x="103801" y="46818"/>
                  </a:lnTo>
                  <a:lnTo>
                    <a:pt x="79147" y="52020"/>
                  </a:lnTo>
                  <a:lnTo>
                    <a:pt x="57091" y="57224"/>
                  </a:lnTo>
                  <a:lnTo>
                    <a:pt x="37627" y="61124"/>
                  </a:lnTo>
                  <a:lnTo>
                    <a:pt x="22057" y="65027"/>
                  </a:lnTo>
                  <a:lnTo>
                    <a:pt x="10380" y="67627"/>
                  </a:lnTo>
                  <a:lnTo>
                    <a:pt x="2595" y="70228"/>
                  </a:lnTo>
                  <a:lnTo>
                    <a:pt x="0" y="70228"/>
                  </a:lnTo>
                  <a:lnTo>
                    <a:pt x="171270" y="401868"/>
                  </a:lnTo>
                  <a:lnTo>
                    <a:pt x="189435" y="394065"/>
                  </a:lnTo>
                  <a:lnTo>
                    <a:pt x="215387" y="384961"/>
                  </a:lnTo>
                  <a:lnTo>
                    <a:pt x="246527" y="375859"/>
                  </a:lnTo>
                  <a:lnTo>
                    <a:pt x="282856" y="366755"/>
                  </a:lnTo>
                  <a:lnTo>
                    <a:pt x="321781" y="357650"/>
                  </a:lnTo>
                  <a:lnTo>
                    <a:pt x="362004" y="348546"/>
                  </a:lnTo>
                  <a:lnTo>
                    <a:pt x="404821" y="338141"/>
                  </a:lnTo>
                  <a:lnTo>
                    <a:pt x="447639" y="329038"/>
                  </a:lnTo>
                  <a:lnTo>
                    <a:pt x="489159" y="321234"/>
                  </a:lnTo>
                  <a:lnTo>
                    <a:pt x="529382" y="313431"/>
                  </a:lnTo>
                  <a:lnTo>
                    <a:pt x="565713" y="305628"/>
                  </a:lnTo>
                  <a:lnTo>
                    <a:pt x="598150" y="299125"/>
                  </a:lnTo>
                  <a:lnTo>
                    <a:pt x="625397" y="293924"/>
                  </a:lnTo>
                  <a:lnTo>
                    <a:pt x="646157" y="291322"/>
                  </a:lnTo>
                  <a:lnTo>
                    <a:pt x="659132" y="288722"/>
                  </a:lnTo>
                  <a:lnTo>
                    <a:pt x="664322" y="287421"/>
                  </a:lnTo>
                  <a:lnTo>
                    <a:pt x="3438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764992" y="3424716"/>
              <a:ext cx="590550" cy="356870"/>
            </a:xfrm>
            <a:custGeom>
              <a:avLst/>
              <a:gdLst/>
              <a:ahLst/>
              <a:cxnLst/>
              <a:rect l="l" t="t" r="r" b="b"/>
              <a:pathLst>
                <a:path w="590550" h="356870">
                  <a:moveTo>
                    <a:pt x="304912" y="0"/>
                  </a:moveTo>
                  <a:lnTo>
                    <a:pt x="285451" y="2599"/>
                  </a:lnTo>
                  <a:lnTo>
                    <a:pt x="263393" y="6502"/>
                  </a:lnTo>
                  <a:lnTo>
                    <a:pt x="240038" y="11703"/>
                  </a:lnTo>
                  <a:lnTo>
                    <a:pt x="216682" y="15606"/>
                  </a:lnTo>
                  <a:lnTo>
                    <a:pt x="190733" y="20807"/>
                  </a:lnTo>
                  <a:lnTo>
                    <a:pt x="166080" y="26009"/>
                  </a:lnTo>
                  <a:lnTo>
                    <a:pt x="140130" y="31213"/>
                  </a:lnTo>
                  <a:lnTo>
                    <a:pt x="115478" y="36414"/>
                  </a:lnTo>
                  <a:lnTo>
                    <a:pt x="92122" y="41616"/>
                  </a:lnTo>
                  <a:lnTo>
                    <a:pt x="71362" y="46819"/>
                  </a:lnTo>
                  <a:lnTo>
                    <a:pt x="50601" y="50720"/>
                  </a:lnTo>
                  <a:lnTo>
                    <a:pt x="33733" y="54623"/>
                  </a:lnTo>
                  <a:lnTo>
                    <a:pt x="19462" y="58523"/>
                  </a:lnTo>
                  <a:lnTo>
                    <a:pt x="9082" y="59824"/>
                  </a:lnTo>
                  <a:lnTo>
                    <a:pt x="2593" y="62426"/>
                  </a:lnTo>
                  <a:lnTo>
                    <a:pt x="0" y="62426"/>
                  </a:lnTo>
                  <a:lnTo>
                    <a:pt x="151808" y="356351"/>
                  </a:lnTo>
                  <a:lnTo>
                    <a:pt x="168675" y="349848"/>
                  </a:lnTo>
                  <a:lnTo>
                    <a:pt x="190733" y="342044"/>
                  </a:lnTo>
                  <a:lnTo>
                    <a:pt x="219278" y="334241"/>
                  </a:lnTo>
                  <a:lnTo>
                    <a:pt x="250418" y="325137"/>
                  </a:lnTo>
                  <a:lnTo>
                    <a:pt x="285451" y="317334"/>
                  </a:lnTo>
                  <a:lnTo>
                    <a:pt x="321781" y="308230"/>
                  </a:lnTo>
                  <a:lnTo>
                    <a:pt x="359409" y="300427"/>
                  </a:lnTo>
                  <a:lnTo>
                    <a:pt x="398334" y="292624"/>
                  </a:lnTo>
                  <a:lnTo>
                    <a:pt x="434664" y="284820"/>
                  </a:lnTo>
                  <a:lnTo>
                    <a:pt x="470994" y="278317"/>
                  </a:lnTo>
                  <a:lnTo>
                    <a:pt x="503430" y="271815"/>
                  </a:lnTo>
                  <a:lnTo>
                    <a:pt x="531977" y="265311"/>
                  </a:lnTo>
                  <a:lnTo>
                    <a:pt x="556629" y="261410"/>
                  </a:lnTo>
                  <a:lnTo>
                    <a:pt x="574793" y="257507"/>
                  </a:lnTo>
                  <a:lnTo>
                    <a:pt x="586472" y="256208"/>
                  </a:lnTo>
                  <a:lnTo>
                    <a:pt x="590365" y="254908"/>
                  </a:lnTo>
                  <a:lnTo>
                    <a:pt x="304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653407" y="3388301"/>
              <a:ext cx="664845" cy="401955"/>
            </a:xfrm>
            <a:custGeom>
              <a:avLst/>
              <a:gdLst/>
              <a:ahLst/>
              <a:cxnLst/>
              <a:rect l="l" t="t" r="r" b="b"/>
              <a:pathLst>
                <a:path w="664845" h="401954">
                  <a:moveTo>
                    <a:pt x="342541" y="0"/>
                  </a:moveTo>
                  <a:lnTo>
                    <a:pt x="320483" y="3900"/>
                  </a:lnTo>
                  <a:lnTo>
                    <a:pt x="297128" y="7803"/>
                  </a:lnTo>
                  <a:lnTo>
                    <a:pt x="242633" y="18207"/>
                  </a:lnTo>
                  <a:lnTo>
                    <a:pt x="215385" y="24710"/>
                  </a:lnTo>
                  <a:lnTo>
                    <a:pt x="186840" y="29911"/>
                  </a:lnTo>
                  <a:lnTo>
                    <a:pt x="158296" y="36414"/>
                  </a:lnTo>
                  <a:lnTo>
                    <a:pt x="131048" y="41617"/>
                  </a:lnTo>
                  <a:lnTo>
                    <a:pt x="103800" y="48120"/>
                  </a:lnTo>
                  <a:lnTo>
                    <a:pt x="79149" y="53321"/>
                  </a:lnTo>
                  <a:lnTo>
                    <a:pt x="57090" y="58524"/>
                  </a:lnTo>
                  <a:lnTo>
                    <a:pt x="37627" y="62425"/>
                  </a:lnTo>
                  <a:lnTo>
                    <a:pt x="22058" y="66328"/>
                  </a:lnTo>
                  <a:lnTo>
                    <a:pt x="10380" y="68927"/>
                  </a:lnTo>
                  <a:lnTo>
                    <a:pt x="2595" y="71530"/>
                  </a:lnTo>
                  <a:lnTo>
                    <a:pt x="0" y="71530"/>
                  </a:lnTo>
                  <a:lnTo>
                    <a:pt x="171270" y="401870"/>
                  </a:lnTo>
                  <a:lnTo>
                    <a:pt x="189437" y="394066"/>
                  </a:lnTo>
                  <a:lnTo>
                    <a:pt x="215385" y="386262"/>
                  </a:lnTo>
                  <a:lnTo>
                    <a:pt x="246526" y="377159"/>
                  </a:lnTo>
                  <a:lnTo>
                    <a:pt x="282856" y="368055"/>
                  </a:lnTo>
                  <a:lnTo>
                    <a:pt x="321781" y="358952"/>
                  </a:lnTo>
                  <a:lnTo>
                    <a:pt x="362004" y="348546"/>
                  </a:lnTo>
                  <a:lnTo>
                    <a:pt x="447639" y="330338"/>
                  </a:lnTo>
                  <a:lnTo>
                    <a:pt x="489159" y="322535"/>
                  </a:lnTo>
                  <a:lnTo>
                    <a:pt x="529382" y="314732"/>
                  </a:lnTo>
                  <a:lnTo>
                    <a:pt x="565712" y="306928"/>
                  </a:lnTo>
                  <a:lnTo>
                    <a:pt x="598150" y="300426"/>
                  </a:lnTo>
                  <a:lnTo>
                    <a:pt x="625397" y="295225"/>
                  </a:lnTo>
                  <a:lnTo>
                    <a:pt x="646157" y="292622"/>
                  </a:lnTo>
                  <a:lnTo>
                    <a:pt x="659134" y="290022"/>
                  </a:lnTo>
                  <a:lnTo>
                    <a:pt x="664322" y="288722"/>
                  </a:lnTo>
                  <a:lnTo>
                    <a:pt x="342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691036" y="3411711"/>
              <a:ext cx="590550" cy="356870"/>
            </a:xfrm>
            <a:custGeom>
              <a:avLst/>
              <a:gdLst/>
              <a:ahLst/>
              <a:cxnLst/>
              <a:rect l="l" t="t" r="r" b="b"/>
              <a:pathLst>
                <a:path w="590550" h="356870">
                  <a:moveTo>
                    <a:pt x="304913" y="0"/>
                  </a:moveTo>
                  <a:lnTo>
                    <a:pt x="285452" y="2599"/>
                  </a:lnTo>
                  <a:lnTo>
                    <a:pt x="263393" y="6502"/>
                  </a:lnTo>
                  <a:lnTo>
                    <a:pt x="240038" y="11703"/>
                  </a:lnTo>
                  <a:lnTo>
                    <a:pt x="216683" y="15606"/>
                  </a:lnTo>
                  <a:lnTo>
                    <a:pt x="190734" y="20807"/>
                  </a:lnTo>
                  <a:lnTo>
                    <a:pt x="166082" y="26009"/>
                  </a:lnTo>
                  <a:lnTo>
                    <a:pt x="140131" y="31213"/>
                  </a:lnTo>
                  <a:lnTo>
                    <a:pt x="115479" y="36414"/>
                  </a:lnTo>
                  <a:lnTo>
                    <a:pt x="92124" y="41616"/>
                  </a:lnTo>
                  <a:lnTo>
                    <a:pt x="71362" y="46819"/>
                  </a:lnTo>
                  <a:lnTo>
                    <a:pt x="50602" y="50720"/>
                  </a:lnTo>
                  <a:lnTo>
                    <a:pt x="33735" y="54623"/>
                  </a:lnTo>
                  <a:lnTo>
                    <a:pt x="19462" y="58523"/>
                  </a:lnTo>
                  <a:lnTo>
                    <a:pt x="9082" y="59824"/>
                  </a:lnTo>
                  <a:lnTo>
                    <a:pt x="2595" y="62426"/>
                  </a:lnTo>
                  <a:lnTo>
                    <a:pt x="0" y="62426"/>
                  </a:lnTo>
                  <a:lnTo>
                    <a:pt x="151808" y="356349"/>
                  </a:lnTo>
                  <a:lnTo>
                    <a:pt x="190734" y="342044"/>
                  </a:lnTo>
                  <a:lnTo>
                    <a:pt x="250418" y="325137"/>
                  </a:lnTo>
                  <a:lnTo>
                    <a:pt x="285452" y="317334"/>
                  </a:lnTo>
                  <a:lnTo>
                    <a:pt x="321781" y="308229"/>
                  </a:lnTo>
                  <a:lnTo>
                    <a:pt x="359409" y="300426"/>
                  </a:lnTo>
                  <a:lnTo>
                    <a:pt x="398334" y="291322"/>
                  </a:lnTo>
                  <a:lnTo>
                    <a:pt x="434665" y="284820"/>
                  </a:lnTo>
                  <a:lnTo>
                    <a:pt x="470994" y="277017"/>
                  </a:lnTo>
                  <a:lnTo>
                    <a:pt x="503432" y="270514"/>
                  </a:lnTo>
                  <a:lnTo>
                    <a:pt x="531978" y="265311"/>
                  </a:lnTo>
                  <a:lnTo>
                    <a:pt x="556631" y="261410"/>
                  </a:lnTo>
                  <a:lnTo>
                    <a:pt x="574795" y="257507"/>
                  </a:lnTo>
                  <a:lnTo>
                    <a:pt x="586473" y="256208"/>
                  </a:lnTo>
                  <a:lnTo>
                    <a:pt x="590365" y="254908"/>
                  </a:lnTo>
                  <a:lnTo>
                    <a:pt x="304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7898" y="1676775"/>
              <a:ext cx="2306617" cy="2514227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7712" y="4786637"/>
            <a:ext cx="2516159" cy="1679586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4851" y="446023"/>
            <a:ext cx="3655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114" dirty="0"/>
              <a:t>el</a:t>
            </a:r>
            <a:r>
              <a:rPr spc="-165" dirty="0"/>
              <a:t>o</a:t>
            </a:r>
            <a:r>
              <a:rPr spc="-100" dirty="0"/>
              <a:t>p</a:t>
            </a:r>
            <a:r>
              <a:rPr spc="-275" dirty="0"/>
              <a:t>m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  <a:r>
              <a:rPr spc="-21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grpSp>
        <p:nvGrpSpPr>
          <p:cNvPr id="3" name="object 3"/>
          <p:cNvGrpSpPr/>
          <p:nvPr/>
        </p:nvGrpSpPr>
        <p:grpSpPr>
          <a:xfrm>
            <a:off x="1572767" y="1420356"/>
            <a:ext cx="2249805" cy="802005"/>
            <a:chOff x="1572767" y="1420356"/>
            <a:chExt cx="2249805" cy="80200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72767" y="1420356"/>
              <a:ext cx="2249423" cy="8016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199" y="1447800"/>
              <a:ext cx="21336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00200" y="1447800"/>
            <a:ext cx="2133600" cy="685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285"/>
              </a:spcBef>
            </a:pPr>
            <a:r>
              <a:rPr sz="2000" b="1" spc="-100" dirty="0">
                <a:latin typeface="Arial" panose="020B0604020202020204"/>
                <a:cs typeface="Arial" panose="020B0604020202020204"/>
              </a:rPr>
              <a:t>Waterfall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06567" y="1420356"/>
            <a:ext cx="2249805" cy="802005"/>
            <a:chOff x="5306567" y="1420356"/>
            <a:chExt cx="2249805" cy="8020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6567" y="1420356"/>
              <a:ext cx="2249423" cy="8016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3999" y="1447800"/>
              <a:ext cx="2133600" cy="6858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34000" y="1447800"/>
            <a:ext cx="2133600" cy="685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614680">
              <a:lnSpc>
                <a:spcPct val="100000"/>
              </a:lnSpc>
              <a:spcBef>
                <a:spcPts val="1285"/>
              </a:spcBef>
            </a:pPr>
            <a:r>
              <a:rPr sz="2000" b="1" spc="-65" dirty="0">
                <a:latin typeface="Arial" panose="020B0604020202020204"/>
                <a:cs typeface="Arial" panose="020B0604020202020204"/>
              </a:rPr>
              <a:t>Iterative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83144" y="4933124"/>
            <a:ext cx="2769235" cy="541655"/>
            <a:chOff x="1283144" y="4933124"/>
            <a:chExt cx="2769235" cy="541655"/>
          </a:xfrm>
        </p:grpSpPr>
        <p:sp>
          <p:nvSpPr>
            <p:cNvPr id="12" name="object 12"/>
            <p:cNvSpPr/>
            <p:nvPr/>
          </p:nvSpPr>
          <p:spPr>
            <a:xfrm>
              <a:off x="1296162" y="4946141"/>
              <a:ext cx="2743200" cy="515620"/>
            </a:xfrm>
            <a:custGeom>
              <a:avLst/>
              <a:gdLst/>
              <a:ahLst/>
              <a:cxnLst/>
              <a:rect l="l" t="t" r="r" b="b"/>
              <a:pathLst>
                <a:path w="2743200" h="515620">
                  <a:moveTo>
                    <a:pt x="2743200" y="0"/>
                  </a:moveTo>
                  <a:lnTo>
                    <a:pt x="0" y="0"/>
                  </a:lnTo>
                  <a:lnTo>
                    <a:pt x="0" y="515111"/>
                  </a:lnTo>
                  <a:lnTo>
                    <a:pt x="2743200" y="515111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96162" y="4946141"/>
              <a:ext cx="2743200" cy="515620"/>
            </a:xfrm>
            <a:custGeom>
              <a:avLst/>
              <a:gdLst/>
              <a:ahLst/>
              <a:cxnLst/>
              <a:rect l="l" t="t" r="r" b="b"/>
              <a:pathLst>
                <a:path w="2743200" h="515620">
                  <a:moveTo>
                    <a:pt x="0" y="0"/>
                  </a:moveTo>
                  <a:lnTo>
                    <a:pt x="2743200" y="0"/>
                  </a:lnTo>
                  <a:lnTo>
                    <a:pt x="2743200" y="515111"/>
                  </a:lnTo>
                  <a:lnTo>
                    <a:pt x="0" y="51511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96161" y="4946141"/>
            <a:ext cx="2743200" cy="51562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18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Deploy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83144" y="4148259"/>
            <a:ext cx="2769235" cy="818515"/>
            <a:chOff x="1283144" y="4148259"/>
            <a:chExt cx="2769235" cy="818515"/>
          </a:xfrm>
        </p:grpSpPr>
        <p:sp>
          <p:nvSpPr>
            <p:cNvPr id="16" name="object 16"/>
            <p:cNvSpPr/>
            <p:nvPr/>
          </p:nvSpPr>
          <p:spPr>
            <a:xfrm>
              <a:off x="1296162" y="4161277"/>
              <a:ext cx="2743200" cy="792480"/>
            </a:xfrm>
            <a:custGeom>
              <a:avLst/>
              <a:gdLst/>
              <a:ahLst/>
              <a:cxnLst/>
              <a:rect l="l" t="t" r="r" b="b"/>
              <a:pathLst>
                <a:path w="2743200" h="792479">
                  <a:moveTo>
                    <a:pt x="2743200" y="0"/>
                  </a:moveTo>
                  <a:lnTo>
                    <a:pt x="0" y="0"/>
                  </a:lnTo>
                  <a:lnTo>
                    <a:pt x="0" y="514934"/>
                  </a:lnTo>
                  <a:lnTo>
                    <a:pt x="1272540" y="514934"/>
                  </a:lnTo>
                  <a:lnTo>
                    <a:pt x="1272540" y="594359"/>
                  </a:lnTo>
                  <a:lnTo>
                    <a:pt x="1173480" y="594359"/>
                  </a:lnTo>
                  <a:lnTo>
                    <a:pt x="1371600" y="792479"/>
                  </a:lnTo>
                  <a:lnTo>
                    <a:pt x="1569720" y="594359"/>
                  </a:lnTo>
                  <a:lnTo>
                    <a:pt x="1470660" y="594359"/>
                  </a:lnTo>
                  <a:lnTo>
                    <a:pt x="1470660" y="514934"/>
                  </a:lnTo>
                  <a:lnTo>
                    <a:pt x="2743200" y="514934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96162" y="4161277"/>
              <a:ext cx="2743200" cy="792480"/>
            </a:xfrm>
            <a:custGeom>
              <a:avLst/>
              <a:gdLst/>
              <a:ahLst/>
              <a:cxnLst/>
              <a:rect l="l" t="t" r="r" b="b"/>
              <a:pathLst>
                <a:path w="2743200" h="792479">
                  <a:moveTo>
                    <a:pt x="2743200" y="514934"/>
                  </a:moveTo>
                  <a:lnTo>
                    <a:pt x="1470660" y="514934"/>
                  </a:lnTo>
                  <a:lnTo>
                    <a:pt x="1470660" y="594359"/>
                  </a:lnTo>
                  <a:lnTo>
                    <a:pt x="1569720" y="594359"/>
                  </a:lnTo>
                  <a:lnTo>
                    <a:pt x="1371600" y="792479"/>
                  </a:lnTo>
                  <a:lnTo>
                    <a:pt x="1173480" y="594359"/>
                  </a:lnTo>
                  <a:lnTo>
                    <a:pt x="1272540" y="594359"/>
                  </a:lnTo>
                  <a:lnTo>
                    <a:pt x="1272540" y="514934"/>
                  </a:lnTo>
                  <a:lnTo>
                    <a:pt x="0" y="514934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51493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456179" y="4244482"/>
            <a:ext cx="421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800" b="1" spc="-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8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83144" y="3363399"/>
            <a:ext cx="2769235" cy="818515"/>
            <a:chOff x="1283144" y="3363399"/>
            <a:chExt cx="2769235" cy="818515"/>
          </a:xfrm>
        </p:grpSpPr>
        <p:sp>
          <p:nvSpPr>
            <p:cNvPr id="20" name="object 20"/>
            <p:cNvSpPr/>
            <p:nvPr/>
          </p:nvSpPr>
          <p:spPr>
            <a:xfrm>
              <a:off x="1296162" y="3376416"/>
              <a:ext cx="2743200" cy="792480"/>
            </a:xfrm>
            <a:custGeom>
              <a:avLst/>
              <a:gdLst/>
              <a:ahLst/>
              <a:cxnLst/>
              <a:rect l="l" t="t" r="r" b="b"/>
              <a:pathLst>
                <a:path w="2743200" h="792479">
                  <a:moveTo>
                    <a:pt x="2743200" y="0"/>
                  </a:moveTo>
                  <a:lnTo>
                    <a:pt x="0" y="0"/>
                  </a:lnTo>
                  <a:lnTo>
                    <a:pt x="0" y="514934"/>
                  </a:lnTo>
                  <a:lnTo>
                    <a:pt x="1272540" y="514934"/>
                  </a:lnTo>
                  <a:lnTo>
                    <a:pt x="1272540" y="594359"/>
                  </a:lnTo>
                  <a:lnTo>
                    <a:pt x="1173480" y="594359"/>
                  </a:lnTo>
                  <a:lnTo>
                    <a:pt x="1371600" y="792479"/>
                  </a:lnTo>
                  <a:lnTo>
                    <a:pt x="1569720" y="594359"/>
                  </a:lnTo>
                  <a:lnTo>
                    <a:pt x="1470660" y="594359"/>
                  </a:lnTo>
                  <a:lnTo>
                    <a:pt x="1470660" y="514934"/>
                  </a:lnTo>
                  <a:lnTo>
                    <a:pt x="2743200" y="514934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96162" y="3376416"/>
              <a:ext cx="2743200" cy="792480"/>
            </a:xfrm>
            <a:custGeom>
              <a:avLst/>
              <a:gdLst/>
              <a:ahLst/>
              <a:cxnLst/>
              <a:rect l="l" t="t" r="r" b="b"/>
              <a:pathLst>
                <a:path w="2743200" h="792479">
                  <a:moveTo>
                    <a:pt x="2743200" y="514934"/>
                  </a:moveTo>
                  <a:lnTo>
                    <a:pt x="1470660" y="514934"/>
                  </a:lnTo>
                  <a:lnTo>
                    <a:pt x="1470660" y="594359"/>
                  </a:lnTo>
                  <a:lnTo>
                    <a:pt x="1569720" y="594359"/>
                  </a:lnTo>
                  <a:lnTo>
                    <a:pt x="1371600" y="792479"/>
                  </a:lnTo>
                  <a:lnTo>
                    <a:pt x="1173480" y="594359"/>
                  </a:lnTo>
                  <a:lnTo>
                    <a:pt x="1272540" y="594359"/>
                  </a:lnTo>
                  <a:lnTo>
                    <a:pt x="1272540" y="514934"/>
                  </a:lnTo>
                  <a:lnTo>
                    <a:pt x="0" y="514934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51493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398299" y="3460077"/>
            <a:ext cx="53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18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8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800" b="1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8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83208" y="2580127"/>
            <a:ext cx="2769235" cy="817244"/>
            <a:chOff x="1283208" y="2580127"/>
            <a:chExt cx="2769235" cy="817244"/>
          </a:xfrm>
        </p:grpSpPr>
        <p:sp>
          <p:nvSpPr>
            <p:cNvPr id="24" name="object 24"/>
            <p:cNvSpPr/>
            <p:nvPr/>
          </p:nvSpPr>
          <p:spPr>
            <a:xfrm>
              <a:off x="1296162" y="2593081"/>
              <a:ext cx="2743200" cy="791210"/>
            </a:xfrm>
            <a:custGeom>
              <a:avLst/>
              <a:gdLst/>
              <a:ahLst/>
              <a:cxnLst/>
              <a:rect l="l" t="t" r="r" b="b"/>
              <a:pathLst>
                <a:path w="2743200" h="791210">
                  <a:moveTo>
                    <a:pt x="2743200" y="0"/>
                  </a:moveTo>
                  <a:lnTo>
                    <a:pt x="0" y="0"/>
                  </a:lnTo>
                  <a:lnTo>
                    <a:pt x="0" y="513943"/>
                  </a:lnTo>
                  <a:lnTo>
                    <a:pt x="1272730" y="513943"/>
                  </a:lnTo>
                  <a:lnTo>
                    <a:pt x="1272730" y="593217"/>
                  </a:lnTo>
                  <a:lnTo>
                    <a:pt x="1173861" y="593217"/>
                  </a:lnTo>
                  <a:lnTo>
                    <a:pt x="1371600" y="790956"/>
                  </a:lnTo>
                  <a:lnTo>
                    <a:pt x="1569339" y="593217"/>
                  </a:lnTo>
                  <a:lnTo>
                    <a:pt x="1470469" y="593217"/>
                  </a:lnTo>
                  <a:lnTo>
                    <a:pt x="1470469" y="513943"/>
                  </a:lnTo>
                  <a:lnTo>
                    <a:pt x="2743200" y="513943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96162" y="2593081"/>
              <a:ext cx="2743200" cy="791210"/>
            </a:xfrm>
            <a:custGeom>
              <a:avLst/>
              <a:gdLst/>
              <a:ahLst/>
              <a:cxnLst/>
              <a:rect l="l" t="t" r="r" b="b"/>
              <a:pathLst>
                <a:path w="2743200" h="791210">
                  <a:moveTo>
                    <a:pt x="2743200" y="513943"/>
                  </a:moveTo>
                  <a:lnTo>
                    <a:pt x="1470469" y="513943"/>
                  </a:lnTo>
                  <a:lnTo>
                    <a:pt x="1470469" y="593217"/>
                  </a:lnTo>
                  <a:lnTo>
                    <a:pt x="1569339" y="593217"/>
                  </a:lnTo>
                  <a:lnTo>
                    <a:pt x="1371600" y="790956"/>
                  </a:lnTo>
                  <a:lnTo>
                    <a:pt x="1173861" y="593217"/>
                  </a:lnTo>
                  <a:lnTo>
                    <a:pt x="1272730" y="593217"/>
                  </a:lnTo>
                  <a:lnTo>
                    <a:pt x="1272730" y="513943"/>
                  </a:lnTo>
                  <a:lnTo>
                    <a:pt x="0" y="513943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51394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436367" y="2675675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1800" b="1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8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007185" y="2578547"/>
            <a:ext cx="2807335" cy="2814320"/>
            <a:chOff x="5007185" y="2578547"/>
            <a:chExt cx="2807335" cy="2814320"/>
          </a:xfrm>
        </p:grpSpPr>
        <p:sp>
          <p:nvSpPr>
            <p:cNvPr id="28" name="object 28"/>
            <p:cNvSpPr/>
            <p:nvPr/>
          </p:nvSpPr>
          <p:spPr>
            <a:xfrm>
              <a:off x="5007185" y="2672957"/>
              <a:ext cx="2807335" cy="2719705"/>
            </a:xfrm>
            <a:custGeom>
              <a:avLst/>
              <a:gdLst/>
              <a:ahLst/>
              <a:cxnLst/>
              <a:rect l="l" t="t" r="r" b="b"/>
              <a:pathLst>
                <a:path w="2807334" h="2719704">
                  <a:moveTo>
                    <a:pt x="1890325" y="0"/>
                  </a:moveTo>
                  <a:lnTo>
                    <a:pt x="1842471" y="129374"/>
                  </a:lnTo>
                  <a:lnTo>
                    <a:pt x="1888748" y="147533"/>
                  </a:lnTo>
                  <a:lnTo>
                    <a:pt x="1934180" y="167450"/>
                  </a:lnTo>
                  <a:lnTo>
                    <a:pt x="1978720" y="189094"/>
                  </a:lnTo>
                  <a:lnTo>
                    <a:pt x="2022322" y="212432"/>
                  </a:lnTo>
                  <a:lnTo>
                    <a:pt x="2064939" y="237431"/>
                  </a:lnTo>
                  <a:lnTo>
                    <a:pt x="2106525" y="264060"/>
                  </a:lnTo>
                  <a:lnTo>
                    <a:pt x="2147032" y="292286"/>
                  </a:lnTo>
                  <a:lnTo>
                    <a:pt x="2186414" y="322076"/>
                  </a:lnTo>
                  <a:lnTo>
                    <a:pt x="2224625" y="353398"/>
                  </a:lnTo>
                  <a:lnTo>
                    <a:pt x="2261618" y="386219"/>
                  </a:lnTo>
                  <a:lnTo>
                    <a:pt x="2297346" y="420508"/>
                  </a:lnTo>
                  <a:lnTo>
                    <a:pt x="2331763" y="456231"/>
                  </a:lnTo>
                  <a:lnTo>
                    <a:pt x="2364822" y="493356"/>
                  </a:lnTo>
                  <a:lnTo>
                    <a:pt x="2395686" y="530824"/>
                  </a:lnTo>
                  <a:lnTo>
                    <a:pt x="2424879" y="569114"/>
                  </a:lnTo>
                  <a:lnTo>
                    <a:pt x="2452403" y="608181"/>
                  </a:lnTo>
                  <a:lnTo>
                    <a:pt x="2478261" y="647978"/>
                  </a:lnTo>
                  <a:lnTo>
                    <a:pt x="2502459" y="688460"/>
                  </a:lnTo>
                  <a:lnTo>
                    <a:pt x="2524998" y="729580"/>
                  </a:lnTo>
                  <a:lnTo>
                    <a:pt x="2545883" y="771291"/>
                  </a:lnTo>
                  <a:lnTo>
                    <a:pt x="2565118" y="813549"/>
                  </a:lnTo>
                  <a:lnTo>
                    <a:pt x="2582705" y="856306"/>
                  </a:lnTo>
                  <a:lnTo>
                    <a:pt x="2598649" y="899517"/>
                  </a:lnTo>
                  <a:lnTo>
                    <a:pt x="2612953" y="943134"/>
                  </a:lnTo>
                  <a:lnTo>
                    <a:pt x="2625621" y="987113"/>
                  </a:lnTo>
                  <a:lnTo>
                    <a:pt x="2636656" y="1031406"/>
                  </a:lnTo>
                  <a:lnTo>
                    <a:pt x="2646062" y="1075968"/>
                  </a:lnTo>
                  <a:lnTo>
                    <a:pt x="2653842" y="1120753"/>
                  </a:lnTo>
                  <a:lnTo>
                    <a:pt x="2660001" y="1165713"/>
                  </a:lnTo>
                  <a:lnTo>
                    <a:pt x="2664540" y="1210803"/>
                  </a:lnTo>
                  <a:lnTo>
                    <a:pt x="2667466" y="1255977"/>
                  </a:lnTo>
                  <a:lnTo>
                    <a:pt x="2668780" y="1301189"/>
                  </a:lnTo>
                  <a:lnTo>
                    <a:pt x="2668486" y="1346392"/>
                  </a:lnTo>
                  <a:lnTo>
                    <a:pt x="2666588" y="1391540"/>
                  </a:lnTo>
                  <a:lnTo>
                    <a:pt x="2663090" y="1436587"/>
                  </a:lnTo>
                  <a:lnTo>
                    <a:pt x="2657995" y="1481487"/>
                  </a:lnTo>
                  <a:lnTo>
                    <a:pt x="2651307" y="1526194"/>
                  </a:lnTo>
                  <a:lnTo>
                    <a:pt x="2643029" y="1570661"/>
                  </a:lnTo>
                  <a:lnTo>
                    <a:pt x="2633164" y="1614841"/>
                  </a:lnTo>
                  <a:lnTo>
                    <a:pt x="2621718" y="1658690"/>
                  </a:lnTo>
                  <a:lnTo>
                    <a:pt x="2608692" y="1702161"/>
                  </a:lnTo>
                  <a:lnTo>
                    <a:pt x="2594091" y="1745207"/>
                  </a:lnTo>
                  <a:lnTo>
                    <a:pt x="2577919" y="1787783"/>
                  </a:lnTo>
                  <a:lnTo>
                    <a:pt x="2560178" y="1829841"/>
                  </a:lnTo>
                  <a:lnTo>
                    <a:pt x="2540873" y="1871337"/>
                  </a:lnTo>
                  <a:lnTo>
                    <a:pt x="2520006" y="1912223"/>
                  </a:lnTo>
                  <a:lnTo>
                    <a:pt x="2497583" y="1952454"/>
                  </a:lnTo>
                  <a:lnTo>
                    <a:pt x="2473605" y="1991983"/>
                  </a:lnTo>
                  <a:lnTo>
                    <a:pt x="2448077" y="2030765"/>
                  </a:lnTo>
                  <a:lnTo>
                    <a:pt x="2421003" y="2068752"/>
                  </a:lnTo>
                  <a:lnTo>
                    <a:pt x="2392385" y="2105899"/>
                  </a:lnTo>
                  <a:lnTo>
                    <a:pt x="2362228" y="2142160"/>
                  </a:lnTo>
                  <a:lnTo>
                    <a:pt x="2330535" y="2177488"/>
                  </a:lnTo>
                  <a:lnTo>
                    <a:pt x="2297310" y="2211837"/>
                  </a:lnTo>
                  <a:lnTo>
                    <a:pt x="2262557" y="2245161"/>
                  </a:lnTo>
                  <a:lnTo>
                    <a:pt x="2226278" y="2277414"/>
                  </a:lnTo>
                  <a:lnTo>
                    <a:pt x="2188810" y="2308279"/>
                  </a:lnTo>
                  <a:lnTo>
                    <a:pt x="2150520" y="2337471"/>
                  </a:lnTo>
                  <a:lnTo>
                    <a:pt x="2111453" y="2364995"/>
                  </a:lnTo>
                  <a:lnTo>
                    <a:pt x="2071656" y="2390854"/>
                  </a:lnTo>
                  <a:lnTo>
                    <a:pt x="2031174" y="2415051"/>
                  </a:lnTo>
                  <a:lnTo>
                    <a:pt x="1990054" y="2437591"/>
                  </a:lnTo>
                  <a:lnTo>
                    <a:pt x="1948343" y="2458476"/>
                  </a:lnTo>
                  <a:lnTo>
                    <a:pt x="1906085" y="2477710"/>
                  </a:lnTo>
                  <a:lnTo>
                    <a:pt x="1863328" y="2495298"/>
                  </a:lnTo>
                  <a:lnTo>
                    <a:pt x="1820117" y="2511242"/>
                  </a:lnTo>
                  <a:lnTo>
                    <a:pt x="1776500" y="2525546"/>
                  </a:lnTo>
                  <a:lnTo>
                    <a:pt x="1732521" y="2538213"/>
                  </a:lnTo>
                  <a:lnTo>
                    <a:pt x="1688228" y="2549248"/>
                  </a:lnTo>
                  <a:lnTo>
                    <a:pt x="1643666" y="2558654"/>
                  </a:lnTo>
                  <a:lnTo>
                    <a:pt x="1598881" y="2566435"/>
                  </a:lnTo>
                  <a:lnTo>
                    <a:pt x="1553921" y="2572593"/>
                  </a:lnTo>
                  <a:lnTo>
                    <a:pt x="1508831" y="2577133"/>
                  </a:lnTo>
                  <a:lnTo>
                    <a:pt x="1463657" y="2580058"/>
                  </a:lnTo>
                  <a:lnTo>
                    <a:pt x="1418445" y="2581372"/>
                  </a:lnTo>
                  <a:lnTo>
                    <a:pt x="1373242" y="2581078"/>
                  </a:lnTo>
                  <a:lnTo>
                    <a:pt x="1328094" y="2579180"/>
                  </a:lnTo>
                  <a:lnTo>
                    <a:pt x="1283047" y="2575682"/>
                  </a:lnTo>
                  <a:lnTo>
                    <a:pt x="1238147" y="2570587"/>
                  </a:lnTo>
                  <a:lnTo>
                    <a:pt x="1193440" y="2563899"/>
                  </a:lnTo>
                  <a:lnTo>
                    <a:pt x="1148974" y="2555621"/>
                  </a:lnTo>
                  <a:lnTo>
                    <a:pt x="1104793" y="2545757"/>
                  </a:lnTo>
                  <a:lnTo>
                    <a:pt x="1060944" y="2534310"/>
                  </a:lnTo>
                  <a:lnTo>
                    <a:pt x="1017473" y="2521285"/>
                  </a:lnTo>
                  <a:lnTo>
                    <a:pt x="974427" y="2506684"/>
                  </a:lnTo>
                  <a:lnTo>
                    <a:pt x="931851" y="2490511"/>
                  </a:lnTo>
                  <a:lnTo>
                    <a:pt x="889793" y="2472770"/>
                  </a:lnTo>
                  <a:lnTo>
                    <a:pt x="848297" y="2453465"/>
                  </a:lnTo>
                  <a:lnTo>
                    <a:pt x="807411" y="2432599"/>
                  </a:lnTo>
                  <a:lnTo>
                    <a:pt x="767180" y="2410175"/>
                  </a:lnTo>
                  <a:lnTo>
                    <a:pt x="727651" y="2386197"/>
                  </a:lnTo>
                  <a:lnTo>
                    <a:pt x="688869" y="2360670"/>
                  </a:lnTo>
                  <a:lnTo>
                    <a:pt x="650882" y="2333595"/>
                  </a:lnTo>
                  <a:lnTo>
                    <a:pt x="613735" y="2304978"/>
                  </a:lnTo>
                  <a:lnTo>
                    <a:pt x="577474" y="2274821"/>
                  </a:lnTo>
                  <a:lnTo>
                    <a:pt x="542146" y="2243128"/>
                  </a:lnTo>
                  <a:lnTo>
                    <a:pt x="507797" y="2209903"/>
                  </a:lnTo>
                  <a:lnTo>
                    <a:pt x="474473" y="2175149"/>
                  </a:lnTo>
                  <a:lnTo>
                    <a:pt x="442220" y="2138870"/>
                  </a:lnTo>
                  <a:lnTo>
                    <a:pt x="411355" y="2101403"/>
                  </a:lnTo>
                  <a:lnTo>
                    <a:pt x="382163" y="2063113"/>
                  </a:lnTo>
                  <a:lnTo>
                    <a:pt x="354639" y="2024046"/>
                  </a:lnTo>
                  <a:lnTo>
                    <a:pt x="328780" y="1984248"/>
                  </a:lnTo>
                  <a:lnTo>
                    <a:pt x="304583" y="1943767"/>
                  </a:lnTo>
                  <a:lnTo>
                    <a:pt x="282044" y="1902647"/>
                  </a:lnTo>
                  <a:lnTo>
                    <a:pt x="261158" y="1860935"/>
                  </a:lnTo>
                  <a:lnTo>
                    <a:pt x="241924" y="1818677"/>
                  </a:lnTo>
                  <a:lnTo>
                    <a:pt x="224336" y="1775920"/>
                  </a:lnTo>
                  <a:lnTo>
                    <a:pt x="208392" y="1732710"/>
                  </a:lnTo>
                  <a:lnTo>
                    <a:pt x="194088" y="1689092"/>
                  </a:lnTo>
                  <a:lnTo>
                    <a:pt x="181421" y="1645113"/>
                  </a:lnTo>
                  <a:lnTo>
                    <a:pt x="170386" y="1600820"/>
                  </a:lnTo>
                  <a:lnTo>
                    <a:pt x="160980" y="1556258"/>
                  </a:lnTo>
                  <a:lnTo>
                    <a:pt x="153199" y="1511474"/>
                  </a:lnTo>
                  <a:lnTo>
                    <a:pt x="147041" y="1466513"/>
                  </a:lnTo>
                  <a:lnTo>
                    <a:pt x="142501" y="1421423"/>
                  </a:lnTo>
                  <a:lnTo>
                    <a:pt x="139576" y="1376249"/>
                  </a:lnTo>
                  <a:lnTo>
                    <a:pt x="138262" y="1331037"/>
                  </a:lnTo>
                  <a:lnTo>
                    <a:pt x="138556" y="1285834"/>
                  </a:lnTo>
                  <a:lnTo>
                    <a:pt x="140454" y="1240686"/>
                  </a:lnTo>
                  <a:lnTo>
                    <a:pt x="143952" y="1195639"/>
                  </a:lnTo>
                  <a:lnTo>
                    <a:pt x="149047" y="1150739"/>
                  </a:lnTo>
                  <a:lnTo>
                    <a:pt x="155735" y="1106033"/>
                  </a:lnTo>
                  <a:lnTo>
                    <a:pt x="164013" y="1061566"/>
                  </a:lnTo>
                  <a:lnTo>
                    <a:pt x="173877" y="1017385"/>
                  </a:lnTo>
                  <a:lnTo>
                    <a:pt x="185324" y="973536"/>
                  </a:lnTo>
                  <a:lnTo>
                    <a:pt x="198349" y="930065"/>
                  </a:lnTo>
                  <a:lnTo>
                    <a:pt x="212950" y="887019"/>
                  </a:lnTo>
                  <a:lnTo>
                    <a:pt x="229123" y="844444"/>
                  </a:lnTo>
                  <a:lnTo>
                    <a:pt x="246864" y="802385"/>
                  </a:lnTo>
                  <a:lnTo>
                    <a:pt x="266169" y="760890"/>
                  </a:lnTo>
                  <a:lnTo>
                    <a:pt x="287035" y="720003"/>
                  </a:lnTo>
                  <a:lnTo>
                    <a:pt x="309459" y="679772"/>
                  </a:lnTo>
                  <a:lnTo>
                    <a:pt x="333437" y="640243"/>
                  </a:lnTo>
                  <a:lnTo>
                    <a:pt x="358964" y="601462"/>
                  </a:lnTo>
                  <a:lnTo>
                    <a:pt x="386039" y="563474"/>
                  </a:lnTo>
                  <a:lnTo>
                    <a:pt x="414656" y="526327"/>
                  </a:lnTo>
                  <a:lnTo>
                    <a:pt x="444813" y="490066"/>
                  </a:lnTo>
                  <a:lnTo>
                    <a:pt x="476506" y="454738"/>
                  </a:lnTo>
                  <a:lnTo>
                    <a:pt x="509731" y="420389"/>
                  </a:lnTo>
                  <a:lnTo>
                    <a:pt x="544485" y="387065"/>
                  </a:lnTo>
                  <a:lnTo>
                    <a:pt x="580764" y="354812"/>
                  </a:lnTo>
                  <a:lnTo>
                    <a:pt x="624033" y="414883"/>
                  </a:lnTo>
                  <a:lnTo>
                    <a:pt x="623728" y="233413"/>
                  </a:lnTo>
                  <a:lnTo>
                    <a:pt x="456609" y="182435"/>
                  </a:lnTo>
                  <a:lnTo>
                    <a:pt x="499890" y="242519"/>
                  </a:lnTo>
                  <a:lnTo>
                    <a:pt x="460709" y="276760"/>
                  </a:lnTo>
                  <a:lnTo>
                    <a:pt x="422901" y="312354"/>
                  </a:lnTo>
                  <a:lnTo>
                    <a:pt x="386496" y="349259"/>
                  </a:lnTo>
                  <a:lnTo>
                    <a:pt x="351526" y="387431"/>
                  </a:lnTo>
                  <a:lnTo>
                    <a:pt x="318020" y="426827"/>
                  </a:lnTo>
                  <a:lnTo>
                    <a:pt x="286010" y="467402"/>
                  </a:lnTo>
                  <a:lnTo>
                    <a:pt x="255525" y="509116"/>
                  </a:lnTo>
                  <a:lnTo>
                    <a:pt x="226596" y="551922"/>
                  </a:lnTo>
                  <a:lnTo>
                    <a:pt x="199254" y="595780"/>
                  </a:lnTo>
                  <a:lnTo>
                    <a:pt x="173529" y="640644"/>
                  </a:lnTo>
                  <a:lnTo>
                    <a:pt x="149451" y="686473"/>
                  </a:lnTo>
                  <a:lnTo>
                    <a:pt x="127051" y="733222"/>
                  </a:lnTo>
                  <a:lnTo>
                    <a:pt x="106360" y="780849"/>
                  </a:lnTo>
                  <a:lnTo>
                    <a:pt x="87407" y="829310"/>
                  </a:lnTo>
                  <a:lnTo>
                    <a:pt x="71434" y="874838"/>
                  </a:lnTo>
                  <a:lnTo>
                    <a:pt x="57113" y="920542"/>
                  </a:lnTo>
                  <a:lnTo>
                    <a:pt x="44428" y="966388"/>
                  </a:lnTo>
                  <a:lnTo>
                    <a:pt x="33364" y="1012343"/>
                  </a:lnTo>
                  <a:lnTo>
                    <a:pt x="23905" y="1058372"/>
                  </a:lnTo>
                  <a:lnTo>
                    <a:pt x="16036" y="1104443"/>
                  </a:lnTo>
                  <a:lnTo>
                    <a:pt x="9742" y="1150521"/>
                  </a:lnTo>
                  <a:lnTo>
                    <a:pt x="5006" y="1196574"/>
                  </a:lnTo>
                  <a:lnTo>
                    <a:pt x="1815" y="1242568"/>
                  </a:lnTo>
                  <a:lnTo>
                    <a:pt x="151" y="1288468"/>
                  </a:lnTo>
                  <a:lnTo>
                    <a:pt x="0" y="1334242"/>
                  </a:lnTo>
                  <a:lnTo>
                    <a:pt x="1346" y="1379856"/>
                  </a:lnTo>
                  <a:lnTo>
                    <a:pt x="4173" y="1425276"/>
                  </a:lnTo>
                  <a:lnTo>
                    <a:pt x="8468" y="1470470"/>
                  </a:lnTo>
                  <a:lnTo>
                    <a:pt x="14213" y="1515402"/>
                  </a:lnTo>
                  <a:lnTo>
                    <a:pt x="21393" y="1560040"/>
                  </a:lnTo>
                  <a:lnTo>
                    <a:pt x="29994" y="1604351"/>
                  </a:lnTo>
                  <a:lnTo>
                    <a:pt x="39999" y="1648299"/>
                  </a:lnTo>
                  <a:lnTo>
                    <a:pt x="51394" y="1691853"/>
                  </a:lnTo>
                  <a:lnTo>
                    <a:pt x="64162" y="1734979"/>
                  </a:lnTo>
                  <a:lnTo>
                    <a:pt x="78288" y="1777642"/>
                  </a:lnTo>
                  <a:lnTo>
                    <a:pt x="93758" y="1819809"/>
                  </a:lnTo>
                  <a:lnTo>
                    <a:pt x="110554" y="1861448"/>
                  </a:lnTo>
                  <a:lnTo>
                    <a:pt x="128663" y="1902523"/>
                  </a:lnTo>
                  <a:lnTo>
                    <a:pt x="148068" y="1943002"/>
                  </a:lnTo>
                  <a:lnTo>
                    <a:pt x="168755" y="1982851"/>
                  </a:lnTo>
                  <a:lnTo>
                    <a:pt x="190706" y="2022037"/>
                  </a:lnTo>
                  <a:lnTo>
                    <a:pt x="213909" y="2060526"/>
                  </a:lnTo>
                  <a:lnTo>
                    <a:pt x="238345" y="2098284"/>
                  </a:lnTo>
                  <a:lnTo>
                    <a:pt x="264002" y="2135277"/>
                  </a:lnTo>
                  <a:lnTo>
                    <a:pt x="290862" y="2171473"/>
                  </a:lnTo>
                  <a:lnTo>
                    <a:pt x="318910" y="2206838"/>
                  </a:lnTo>
                  <a:lnTo>
                    <a:pt x="348132" y="2241338"/>
                  </a:lnTo>
                  <a:lnTo>
                    <a:pt x="378511" y="2274939"/>
                  </a:lnTo>
                  <a:lnTo>
                    <a:pt x="410032" y="2307609"/>
                  </a:lnTo>
                  <a:lnTo>
                    <a:pt x="442680" y="2339313"/>
                  </a:lnTo>
                  <a:lnTo>
                    <a:pt x="476439" y="2370017"/>
                  </a:lnTo>
                  <a:lnTo>
                    <a:pt x="511294" y="2399689"/>
                  </a:lnTo>
                  <a:lnTo>
                    <a:pt x="547230" y="2428295"/>
                  </a:lnTo>
                  <a:lnTo>
                    <a:pt x="584230" y="2455801"/>
                  </a:lnTo>
                  <a:lnTo>
                    <a:pt x="622280" y="2482173"/>
                  </a:lnTo>
                  <a:lnTo>
                    <a:pt x="661364" y="2507379"/>
                  </a:lnTo>
                  <a:lnTo>
                    <a:pt x="701466" y="2531384"/>
                  </a:lnTo>
                  <a:lnTo>
                    <a:pt x="742572" y="2554155"/>
                  </a:lnTo>
                  <a:lnTo>
                    <a:pt x="784665" y="2575658"/>
                  </a:lnTo>
                  <a:lnTo>
                    <a:pt x="827731" y="2595860"/>
                  </a:lnTo>
                  <a:lnTo>
                    <a:pt x="871753" y="2614728"/>
                  </a:lnTo>
                  <a:lnTo>
                    <a:pt x="916717" y="2632227"/>
                  </a:lnTo>
                  <a:lnTo>
                    <a:pt x="962246" y="2648200"/>
                  </a:lnTo>
                  <a:lnTo>
                    <a:pt x="1007950" y="2662521"/>
                  </a:lnTo>
                  <a:lnTo>
                    <a:pt x="1053796" y="2675206"/>
                  </a:lnTo>
                  <a:lnTo>
                    <a:pt x="1099750" y="2686270"/>
                  </a:lnTo>
                  <a:lnTo>
                    <a:pt x="1145780" y="2695729"/>
                  </a:lnTo>
                  <a:lnTo>
                    <a:pt x="1191851" y="2703598"/>
                  </a:lnTo>
                  <a:lnTo>
                    <a:pt x="1237929" y="2709892"/>
                  </a:lnTo>
                  <a:lnTo>
                    <a:pt x="1283982" y="2714628"/>
                  </a:lnTo>
                  <a:lnTo>
                    <a:pt x="1329975" y="2717820"/>
                  </a:lnTo>
                  <a:lnTo>
                    <a:pt x="1375876" y="2719483"/>
                  </a:lnTo>
                  <a:lnTo>
                    <a:pt x="1421650" y="2719635"/>
                  </a:lnTo>
                  <a:lnTo>
                    <a:pt x="1467264" y="2718288"/>
                  </a:lnTo>
                  <a:lnTo>
                    <a:pt x="1512684" y="2715461"/>
                  </a:lnTo>
                  <a:lnTo>
                    <a:pt x="1557877" y="2711166"/>
                  </a:lnTo>
                  <a:lnTo>
                    <a:pt x="1602810" y="2705421"/>
                  </a:lnTo>
                  <a:lnTo>
                    <a:pt x="1647448" y="2698241"/>
                  </a:lnTo>
                  <a:lnTo>
                    <a:pt x="1691758" y="2689640"/>
                  </a:lnTo>
                  <a:lnTo>
                    <a:pt x="1735707" y="2679635"/>
                  </a:lnTo>
                  <a:lnTo>
                    <a:pt x="1779261" y="2668240"/>
                  </a:lnTo>
                  <a:lnTo>
                    <a:pt x="1822386" y="2655472"/>
                  </a:lnTo>
                  <a:lnTo>
                    <a:pt x="1865049" y="2641346"/>
                  </a:lnTo>
                  <a:lnTo>
                    <a:pt x="1907217" y="2625876"/>
                  </a:lnTo>
                  <a:lnTo>
                    <a:pt x="1948855" y="2609080"/>
                  </a:lnTo>
                  <a:lnTo>
                    <a:pt x="1989931" y="2590971"/>
                  </a:lnTo>
                  <a:lnTo>
                    <a:pt x="2030410" y="2571566"/>
                  </a:lnTo>
                  <a:lnTo>
                    <a:pt x="2070259" y="2550880"/>
                  </a:lnTo>
                  <a:lnTo>
                    <a:pt x="2109445" y="2528928"/>
                  </a:lnTo>
                  <a:lnTo>
                    <a:pt x="2147933" y="2505725"/>
                  </a:lnTo>
                  <a:lnTo>
                    <a:pt x="2185691" y="2481289"/>
                  </a:lnTo>
                  <a:lnTo>
                    <a:pt x="2222685" y="2455632"/>
                  </a:lnTo>
                  <a:lnTo>
                    <a:pt x="2258881" y="2428772"/>
                  </a:lnTo>
                  <a:lnTo>
                    <a:pt x="2294246" y="2400724"/>
                  </a:lnTo>
                  <a:lnTo>
                    <a:pt x="2328746" y="2371502"/>
                  </a:lnTo>
                  <a:lnTo>
                    <a:pt x="2362347" y="2341123"/>
                  </a:lnTo>
                  <a:lnTo>
                    <a:pt x="2395016" y="2309602"/>
                  </a:lnTo>
                  <a:lnTo>
                    <a:pt x="2426720" y="2276954"/>
                  </a:lnTo>
                  <a:lnTo>
                    <a:pt x="2457425" y="2243195"/>
                  </a:lnTo>
                  <a:lnTo>
                    <a:pt x="2487097" y="2208340"/>
                  </a:lnTo>
                  <a:lnTo>
                    <a:pt x="2515703" y="2172404"/>
                  </a:lnTo>
                  <a:lnTo>
                    <a:pt x="2543208" y="2135404"/>
                  </a:lnTo>
                  <a:lnTo>
                    <a:pt x="2569581" y="2097354"/>
                  </a:lnTo>
                  <a:lnTo>
                    <a:pt x="2594787" y="2058270"/>
                  </a:lnTo>
                  <a:lnTo>
                    <a:pt x="2618792" y="2018168"/>
                  </a:lnTo>
                  <a:lnTo>
                    <a:pt x="2641563" y="1977062"/>
                  </a:lnTo>
                  <a:lnTo>
                    <a:pt x="2663066" y="1934969"/>
                  </a:lnTo>
                  <a:lnTo>
                    <a:pt x="2683268" y="1891903"/>
                  </a:lnTo>
                  <a:lnTo>
                    <a:pt x="2702135" y="1847881"/>
                  </a:lnTo>
                  <a:lnTo>
                    <a:pt x="2719635" y="1802917"/>
                  </a:lnTo>
                  <a:lnTo>
                    <a:pt x="2735607" y="1757388"/>
                  </a:lnTo>
                  <a:lnTo>
                    <a:pt x="2749928" y="1711684"/>
                  </a:lnTo>
                  <a:lnTo>
                    <a:pt x="2762613" y="1665838"/>
                  </a:lnTo>
                  <a:lnTo>
                    <a:pt x="2773677" y="1619884"/>
                  </a:lnTo>
                  <a:lnTo>
                    <a:pt x="2783136" y="1573854"/>
                  </a:lnTo>
                  <a:lnTo>
                    <a:pt x="2791005" y="1527784"/>
                  </a:lnTo>
                  <a:lnTo>
                    <a:pt x="2797300" y="1481705"/>
                  </a:lnTo>
                  <a:lnTo>
                    <a:pt x="2802035" y="1435652"/>
                  </a:lnTo>
                  <a:lnTo>
                    <a:pt x="2805227" y="1389659"/>
                  </a:lnTo>
                  <a:lnTo>
                    <a:pt x="2806891" y="1343758"/>
                  </a:lnTo>
                  <a:lnTo>
                    <a:pt x="2807042" y="1297984"/>
                  </a:lnTo>
                  <a:lnTo>
                    <a:pt x="2805696" y="1252370"/>
                  </a:lnTo>
                  <a:lnTo>
                    <a:pt x="2802868" y="1206950"/>
                  </a:lnTo>
                  <a:lnTo>
                    <a:pt x="2798574" y="1161757"/>
                  </a:lnTo>
                  <a:lnTo>
                    <a:pt x="2792829" y="1116824"/>
                  </a:lnTo>
                  <a:lnTo>
                    <a:pt x="2785648" y="1072186"/>
                  </a:lnTo>
                  <a:lnTo>
                    <a:pt x="2777048" y="1027876"/>
                  </a:lnTo>
                  <a:lnTo>
                    <a:pt x="2767042" y="983927"/>
                  </a:lnTo>
                  <a:lnTo>
                    <a:pt x="2755648" y="940373"/>
                  </a:lnTo>
                  <a:lnTo>
                    <a:pt x="2742880" y="897248"/>
                  </a:lnTo>
                  <a:lnTo>
                    <a:pt x="2728753" y="854585"/>
                  </a:lnTo>
                  <a:lnTo>
                    <a:pt x="2713284" y="812417"/>
                  </a:lnTo>
                  <a:lnTo>
                    <a:pt x="2696487" y="770779"/>
                  </a:lnTo>
                  <a:lnTo>
                    <a:pt x="2678379" y="729703"/>
                  </a:lnTo>
                  <a:lnTo>
                    <a:pt x="2658973" y="689224"/>
                  </a:lnTo>
                  <a:lnTo>
                    <a:pt x="2638287" y="649375"/>
                  </a:lnTo>
                  <a:lnTo>
                    <a:pt x="2616335" y="610189"/>
                  </a:lnTo>
                  <a:lnTo>
                    <a:pt x="2593133" y="571701"/>
                  </a:lnTo>
                  <a:lnTo>
                    <a:pt x="2568696" y="533943"/>
                  </a:lnTo>
                  <a:lnTo>
                    <a:pt x="2543040" y="496949"/>
                  </a:lnTo>
                  <a:lnTo>
                    <a:pt x="2516180" y="460753"/>
                  </a:lnTo>
                  <a:lnTo>
                    <a:pt x="2488131" y="425388"/>
                  </a:lnTo>
                  <a:lnTo>
                    <a:pt x="2458910" y="390889"/>
                  </a:lnTo>
                  <a:lnTo>
                    <a:pt x="2428531" y="357287"/>
                  </a:lnTo>
                  <a:lnTo>
                    <a:pt x="2397009" y="324618"/>
                  </a:lnTo>
                  <a:lnTo>
                    <a:pt x="2364362" y="292914"/>
                  </a:lnTo>
                  <a:lnTo>
                    <a:pt x="2330602" y="262209"/>
                  </a:lnTo>
                  <a:lnTo>
                    <a:pt x="2295747" y="232537"/>
                  </a:lnTo>
                  <a:lnTo>
                    <a:pt x="2259812" y="203931"/>
                  </a:lnTo>
                  <a:lnTo>
                    <a:pt x="2222812" y="176426"/>
                  </a:lnTo>
                  <a:lnTo>
                    <a:pt x="2184762" y="150053"/>
                  </a:lnTo>
                  <a:lnTo>
                    <a:pt x="2145678" y="124847"/>
                  </a:lnTo>
                  <a:lnTo>
                    <a:pt x="2105576" y="100842"/>
                  </a:lnTo>
                  <a:lnTo>
                    <a:pt x="2064470" y="78071"/>
                  </a:lnTo>
                  <a:lnTo>
                    <a:pt x="2022377" y="56568"/>
                  </a:lnTo>
                  <a:lnTo>
                    <a:pt x="1979311" y="36366"/>
                  </a:lnTo>
                  <a:lnTo>
                    <a:pt x="1935288" y="17499"/>
                  </a:lnTo>
                  <a:lnTo>
                    <a:pt x="1890325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689853" y="2591564"/>
              <a:ext cx="1443355" cy="544195"/>
            </a:xfrm>
            <a:custGeom>
              <a:avLst/>
              <a:gdLst/>
              <a:ahLst/>
              <a:cxnLst/>
              <a:rect l="l" t="t" r="r" b="b"/>
              <a:pathLst>
                <a:path w="1443354" h="544194">
                  <a:moveTo>
                    <a:pt x="1352550" y="0"/>
                  </a:moveTo>
                  <a:lnTo>
                    <a:pt x="90678" y="0"/>
                  </a:lnTo>
                  <a:lnTo>
                    <a:pt x="55383" y="7126"/>
                  </a:lnTo>
                  <a:lnTo>
                    <a:pt x="26560" y="26560"/>
                  </a:lnTo>
                  <a:lnTo>
                    <a:pt x="7126" y="55383"/>
                  </a:lnTo>
                  <a:lnTo>
                    <a:pt x="0" y="90677"/>
                  </a:lnTo>
                  <a:lnTo>
                    <a:pt x="0" y="453389"/>
                  </a:lnTo>
                  <a:lnTo>
                    <a:pt x="7126" y="488684"/>
                  </a:lnTo>
                  <a:lnTo>
                    <a:pt x="26560" y="517507"/>
                  </a:lnTo>
                  <a:lnTo>
                    <a:pt x="55383" y="536941"/>
                  </a:lnTo>
                  <a:lnTo>
                    <a:pt x="90678" y="544067"/>
                  </a:lnTo>
                  <a:lnTo>
                    <a:pt x="1352550" y="544067"/>
                  </a:lnTo>
                  <a:lnTo>
                    <a:pt x="1387844" y="536941"/>
                  </a:lnTo>
                  <a:lnTo>
                    <a:pt x="1416667" y="517507"/>
                  </a:lnTo>
                  <a:lnTo>
                    <a:pt x="1436101" y="488684"/>
                  </a:lnTo>
                  <a:lnTo>
                    <a:pt x="1443228" y="453389"/>
                  </a:lnTo>
                  <a:lnTo>
                    <a:pt x="1443228" y="90677"/>
                  </a:lnTo>
                  <a:lnTo>
                    <a:pt x="1436101" y="55383"/>
                  </a:lnTo>
                  <a:lnTo>
                    <a:pt x="1416667" y="26560"/>
                  </a:lnTo>
                  <a:lnTo>
                    <a:pt x="1387844" y="7126"/>
                  </a:lnTo>
                  <a:lnTo>
                    <a:pt x="135255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689853" y="2591564"/>
              <a:ext cx="1443355" cy="544195"/>
            </a:xfrm>
            <a:custGeom>
              <a:avLst/>
              <a:gdLst/>
              <a:ahLst/>
              <a:cxnLst/>
              <a:rect l="l" t="t" r="r" b="b"/>
              <a:pathLst>
                <a:path w="1443354" h="544194">
                  <a:moveTo>
                    <a:pt x="0" y="90677"/>
                  </a:moveTo>
                  <a:lnTo>
                    <a:pt x="7126" y="55383"/>
                  </a:lnTo>
                  <a:lnTo>
                    <a:pt x="26560" y="26560"/>
                  </a:lnTo>
                  <a:lnTo>
                    <a:pt x="55383" y="7126"/>
                  </a:lnTo>
                  <a:lnTo>
                    <a:pt x="90678" y="0"/>
                  </a:lnTo>
                  <a:lnTo>
                    <a:pt x="1352550" y="0"/>
                  </a:lnTo>
                  <a:lnTo>
                    <a:pt x="1387844" y="7126"/>
                  </a:lnTo>
                  <a:lnTo>
                    <a:pt x="1416667" y="26560"/>
                  </a:lnTo>
                  <a:lnTo>
                    <a:pt x="1436101" y="55383"/>
                  </a:lnTo>
                  <a:lnTo>
                    <a:pt x="1443228" y="90677"/>
                  </a:lnTo>
                  <a:lnTo>
                    <a:pt x="1443228" y="453389"/>
                  </a:lnTo>
                  <a:lnTo>
                    <a:pt x="1436101" y="488684"/>
                  </a:lnTo>
                  <a:lnTo>
                    <a:pt x="1416667" y="517507"/>
                  </a:lnTo>
                  <a:lnTo>
                    <a:pt x="1387844" y="536941"/>
                  </a:lnTo>
                  <a:lnTo>
                    <a:pt x="1352550" y="544067"/>
                  </a:lnTo>
                  <a:lnTo>
                    <a:pt x="90678" y="544067"/>
                  </a:lnTo>
                  <a:lnTo>
                    <a:pt x="55383" y="536941"/>
                  </a:lnTo>
                  <a:lnTo>
                    <a:pt x="26560" y="517507"/>
                  </a:lnTo>
                  <a:lnTo>
                    <a:pt x="7126" y="488684"/>
                  </a:lnTo>
                  <a:lnTo>
                    <a:pt x="0" y="453389"/>
                  </a:lnTo>
                  <a:lnTo>
                    <a:pt x="0" y="9067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145090" y="2664042"/>
            <a:ext cx="5302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1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100" b="1" spc="-1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1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21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55828" y="3724593"/>
            <a:ext cx="1433195" cy="551815"/>
            <a:chOff x="6755828" y="3724593"/>
            <a:chExt cx="1433195" cy="551815"/>
          </a:xfrm>
        </p:grpSpPr>
        <p:sp>
          <p:nvSpPr>
            <p:cNvPr id="33" name="object 33"/>
            <p:cNvSpPr/>
            <p:nvPr/>
          </p:nvSpPr>
          <p:spPr>
            <a:xfrm>
              <a:off x="6768846" y="3737611"/>
              <a:ext cx="1407160" cy="525780"/>
            </a:xfrm>
            <a:custGeom>
              <a:avLst/>
              <a:gdLst/>
              <a:ahLst/>
              <a:cxnLst/>
              <a:rect l="l" t="t" r="r" b="b"/>
              <a:pathLst>
                <a:path w="1407159" h="525779">
                  <a:moveTo>
                    <a:pt x="1319022" y="0"/>
                  </a:moveTo>
                  <a:lnTo>
                    <a:pt x="87630" y="0"/>
                  </a:lnTo>
                  <a:lnTo>
                    <a:pt x="53519" y="6885"/>
                  </a:lnTo>
                  <a:lnTo>
                    <a:pt x="25665" y="25665"/>
                  </a:lnTo>
                  <a:lnTo>
                    <a:pt x="6885" y="53519"/>
                  </a:lnTo>
                  <a:lnTo>
                    <a:pt x="0" y="87630"/>
                  </a:lnTo>
                  <a:lnTo>
                    <a:pt x="0" y="438150"/>
                  </a:lnTo>
                  <a:lnTo>
                    <a:pt x="6885" y="472260"/>
                  </a:lnTo>
                  <a:lnTo>
                    <a:pt x="25665" y="500114"/>
                  </a:lnTo>
                  <a:lnTo>
                    <a:pt x="53519" y="518894"/>
                  </a:lnTo>
                  <a:lnTo>
                    <a:pt x="87630" y="525780"/>
                  </a:lnTo>
                  <a:lnTo>
                    <a:pt x="1319022" y="525780"/>
                  </a:lnTo>
                  <a:lnTo>
                    <a:pt x="1353132" y="518894"/>
                  </a:lnTo>
                  <a:lnTo>
                    <a:pt x="1380986" y="500114"/>
                  </a:lnTo>
                  <a:lnTo>
                    <a:pt x="1399766" y="472260"/>
                  </a:lnTo>
                  <a:lnTo>
                    <a:pt x="1406652" y="438150"/>
                  </a:lnTo>
                  <a:lnTo>
                    <a:pt x="1406652" y="87630"/>
                  </a:lnTo>
                  <a:lnTo>
                    <a:pt x="1399766" y="53519"/>
                  </a:lnTo>
                  <a:lnTo>
                    <a:pt x="1380986" y="25665"/>
                  </a:lnTo>
                  <a:lnTo>
                    <a:pt x="1353132" y="6885"/>
                  </a:lnTo>
                  <a:lnTo>
                    <a:pt x="131902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68846" y="3737611"/>
              <a:ext cx="1407160" cy="525780"/>
            </a:xfrm>
            <a:custGeom>
              <a:avLst/>
              <a:gdLst/>
              <a:ahLst/>
              <a:cxnLst/>
              <a:rect l="l" t="t" r="r" b="b"/>
              <a:pathLst>
                <a:path w="1407159" h="525779">
                  <a:moveTo>
                    <a:pt x="0" y="87630"/>
                  </a:moveTo>
                  <a:lnTo>
                    <a:pt x="6885" y="53519"/>
                  </a:lnTo>
                  <a:lnTo>
                    <a:pt x="25665" y="25665"/>
                  </a:lnTo>
                  <a:lnTo>
                    <a:pt x="53519" y="6885"/>
                  </a:lnTo>
                  <a:lnTo>
                    <a:pt x="87630" y="0"/>
                  </a:lnTo>
                  <a:lnTo>
                    <a:pt x="1319022" y="0"/>
                  </a:lnTo>
                  <a:lnTo>
                    <a:pt x="1353132" y="6885"/>
                  </a:lnTo>
                  <a:lnTo>
                    <a:pt x="1380986" y="25665"/>
                  </a:lnTo>
                  <a:lnTo>
                    <a:pt x="1399766" y="53519"/>
                  </a:lnTo>
                  <a:lnTo>
                    <a:pt x="1406652" y="87630"/>
                  </a:lnTo>
                  <a:lnTo>
                    <a:pt x="1406652" y="438150"/>
                  </a:lnTo>
                  <a:lnTo>
                    <a:pt x="1399766" y="472260"/>
                  </a:lnTo>
                  <a:lnTo>
                    <a:pt x="1380986" y="500114"/>
                  </a:lnTo>
                  <a:lnTo>
                    <a:pt x="1353132" y="518894"/>
                  </a:lnTo>
                  <a:lnTo>
                    <a:pt x="1319022" y="525780"/>
                  </a:lnTo>
                  <a:lnTo>
                    <a:pt x="87630" y="525780"/>
                  </a:lnTo>
                  <a:lnTo>
                    <a:pt x="53519" y="518894"/>
                  </a:lnTo>
                  <a:lnTo>
                    <a:pt x="25665" y="500114"/>
                  </a:lnTo>
                  <a:lnTo>
                    <a:pt x="6885" y="472260"/>
                  </a:lnTo>
                  <a:lnTo>
                    <a:pt x="0" y="438150"/>
                  </a:lnTo>
                  <a:lnTo>
                    <a:pt x="0" y="8763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159585" y="3800853"/>
            <a:ext cx="6242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1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1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il</a:t>
            </a:r>
            <a:r>
              <a:rPr sz="2100" b="1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endParaRPr sz="21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693600" y="4876739"/>
            <a:ext cx="1434465" cy="673735"/>
            <a:chOff x="5693600" y="4876739"/>
            <a:chExt cx="1434465" cy="673735"/>
          </a:xfrm>
        </p:grpSpPr>
        <p:sp>
          <p:nvSpPr>
            <p:cNvPr id="37" name="object 37"/>
            <p:cNvSpPr/>
            <p:nvPr/>
          </p:nvSpPr>
          <p:spPr>
            <a:xfrm>
              <a:off x="5706618" y="4889756"/>
              <a:ext cx="1408430" cy="647700"/>
            </a:xfrm>
            <a:custGeom>
              <a:avLst/>
              <a:gdLst/>
              <a:ahLst/>
              <a:cxnLst/>
              <a:rect l="l" t="t" r="r" b="b"/>
              <a:pathLst>
                <a:path w="1408429" h="647700">
                  <a:moveTo>
                    <a:pt x="1300226" y="0"/>
                  </a:moveTo>
                  <a:lnTo>
                    <a:pt x="107950" y="0"/>
                  </a:lnTo>
                  <a:lnTo>
                    <a:pt x="65933" y="8482"/>
                  </a:lnTo>
                  <a:lnTo>
                    <a:pt x="31619" y="31615"/>
                  </a:lnTo>
                  <a:lnTo>
                    <a:pt x="8483" y="65927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83" y="581766"/>
                  </a:lnTo>
                  <a:lnTo>
                    <a:pt x="31619" y="616080"/>
                  </a:lnTo>
                  <a:lnTo>
                    <a:pt x="65933" y="639216"/>
                  </a:lnTo>
                  <a:lnTo>
                    <a:pt x="107950" y="647700"/>
                  </a:lnTo>
                  <a:lnTo>
                    <a:pt x="1300226" y="647700"/>
                  </a:lnTo>
                  <a:lnTo>
                    <a:pt x="1342242" y="639216"/>
                  </a:lnTo>
                  <a:lnTo>
                    <a:pt x="1376556" y="616080"/>
                  </a:lnTo>
                  <a:lnTo>
                    <a:pt x="1399692" y="581766"/>
                  </a:lnTo>
                  <a:lnTo>
                    <a:pt x="1408176" y="539750"/>
                  </a:lnTo>
                  <a:lnTo>
                    <a:pt x="1408176" y="107950"/>
                  </a:lnTo>
                  <a:lnTo>
                    <a:pt x="1399692" y="65927"/>
                  </a:lnTo>
                  <a:lnTo>
                    <a:pt x="1376556" y="31615"/>
                  </a:lnTo>
                  <a:lnTo>
                    <a:pt x="1342242" y="8482"/>
                  </a:lnTo>
                  <a:lnTo>
                    <a:pt x="130022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706618" y="4889756"/>
              <a:ext cx="1408430" cy="647700"/>
            </a:xfrm>
            <a:custGeom>
              <a:avLst/>
              <a:gdLst/>
              <a:ahLst/>
              <a:cxnLst/>
              <a:rect l="l" t="t" r="r" b="b"/>
              <a:pathLst>
                <a:path w="1408429" h="647700">
                  <a:moveTo>
                    <a:pt x="0" y="107950"/>
                  </a:moveTo>
                  <a:lnTo>
                    <a:pt x="8483" y="65927"/>
                  </a:lnTo>
                  <a:lnTo>
                    <a:pt x="31619" y="31615"/>
                  </a:lnTo>
                  <a:lnTo>
                    <a:pt x="65933" y="8482"/>
                  </a:lnTo>
                  <a:lnTo>
                    <a:pt x="107950" y="0"/>
                  </a:lnTo>
                  <a:lnTo>
                    <a:pt x="1300226" y="0"/>
                  </a:lnTo>
                  <a:lnTo>
                    <a:pt x="1342242" y="8482"/>
                  </a:lnTo>
                  <a:lnTo>
                    <a:pt x="1376556" y="31615"/>
                  </a:lnTo>
                  <a:lnTo>
                    <a:pt x="1399692" y="65927"/>
                  </a:lnTo>
                  <a:lnTo>
                    <a:pt x="1408176" y="107950"/>
                  </a:lnTo>
                  <a:lnTo>
                    <a:pt x="1408176" y="539750"/>
                  </a:lnTo>
                  <a:lnTo>
                    <a:pt x="1399692" y="581766"/>
                  </a:lnTo>
                  <a:lnTo>
                    <a:pt x="1376556" y="616080"/>
                  </a:lnTo>
                  <a:lnTo>
                    <a:pt x="1342242" y="639216"/>
                  </a:lnTo>
                  <a:lnTo>
                    <a:pt x="1300226" y="647700"/>
                  </a:lnTo>
                  <a:lnTo>
                    <a:pt x="107950" y="647700"/>
                  </a:lnTo>
                  <a:lnTo>
                    <a:pt x="65933" y="639216"/>
                  </a:lnTo>
                  <a:lnTo>
                    <a:pt x="31619" y="616080"/>
                  </a:lnTo>
                  <a:lnTo>
                    <a:pt x="8483" y="581766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166299" y="5013868"/>
            <a:ext cx="4883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1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1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1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1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614671" y="3707894"/>
            <a:ext cx="1470660" cy="585470"/>
            <a:chOff x="4614671" y="3707894"/>
            <a:chExt cx="1470660" cy="585470"/>
          </a:xfrm>
        </p:grpSpPr>
        <p:sp>
          <p:nvSpPr>
            <p:cNvPr id="41" name="object 41"/>
            <p:cNvSpPr/>
            <p:nvPr/>
          </p:nvSpPr>
          <p:spPr>
            <a:xfrm>
              <a:off x="4627625" y="3720848"/>
              <a:ext cx="1445260" cy="559435"/>
            </a:xfrm>
            <a:custGeom>
              <a:avLst/>
              <a:gdLst/>
              <a:ahLst/>
              <a:cxnLst/>
              <a:rect l="l" t="t" r="r" b="b"/>
              <a:pathLst>
                <a:path w="1445260" h="559435">
                  <a:moveTo>
                    <a:pt x="1351534" y="0"/>
                  </a:moveTo>
                  <a:lnTo>
                    <a:pt x="93218" y="0"/>
                  </a:lnTo>
                  <a:lnTo>
                    <a:pt x="56932" y="7325"/>
                  </a:lnTo>
                  <a:lnTo>
                    <a:pt x="27301" y="27301"/>
                  </a:lnTo>
                  <a:lnTo>
                    <a:pt x="7325" y="56932"/>
                  </a:lnTo>
                  <a:lnTo>
                    <a:pt x="0" y="93218"/>
                  </a:lnTo>
                  <a:lnTo>
                    <a:pt x="0" y="466090"/>
                  </a:lnTo>
                  <a:lnTo>
                    <a:pt x="7325" y="502375"/>
                  </a:lnTo>
                  <a:lnTo>
                    <a:pt x="27301" y="532006"/>
                  </a:lnTo>
                  <a:lnTo>
                    <a:pt x="56932" y="551982"/>
                  </a:lnTo>
                  <a:lnTo>
                    <a:pt x="93218" y="559308"/>
                  </a:lnTo>
                  <a:lnTo>
                    <a:pt x="1351534" y="559308"/>
                  </a:lnTo>
                  <a:lnTo>
                    <a:pt x="1387819" y="551982"/>
                  </a:lnTo>
                  <a:lnTo>
                    <a:pt x="1417450" y="532006"/>
                  </a:lnTo>
                  <a:lnTo>
                    <a:pt x="1437426" y="502375"/>
                  </a:lnTo>
                  <a:lnTo>
                    <a:pt x="1444752" y="466090"/>
                  </a:lnTo>
                  <a:lnTo>
                    <a:pt x="1444752" y="93218"/>
                  </a:lnTo>
                  <a:lnTo>
                    <a:pt x="1437426" y="56932"/>
                  </a:lnTo>
                  <a:lnTo>
                    <a:pt x="1417450" y="27301"/>
                  </a:lnTo>
                  <a:lnTo>
                    <a:pt x="1387819" y="7325"/>
                  </a:lnTo>
                  <a:lnTo>
                    <a:pt x="135153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627625" y="3720848"/>
              <a:ext cx="1445260" cy="559435"/>
            </a:xfrm>
            <a:custGeom>
              <a:avLst/>
              <a:gdLst/>
              <a:ahLst/>
              <a:cxnLst/>
              <a:rect l="l" t="t" r="r" b="b"/>
              <a:pathLst>
                <a:path w="1445260" h="559435">
                  <a:moveTo>
                    <a:pt x="0" y="93218"/>
                  </a:moveTo>
                  <a:lnTo>
                    <a:pt x="7325" y="56932"/>
                  </a:lnTo>
                  <a:lnTo>
                    <a:pt x="27301" y="27301"/>
                  </a:lnTo>
                  <a:lnTo>
                    <a:pt x="56932" y="7325"/>
                  </a:lnTo>
                  <a:lnTo>
                    <a:pt x="93218" y="0"/>
                  </a:lnTo>
                  <a:lnTo>
                    <a:pt x="1351534" y="0"/>
                  </a:lnTo>
                  <a:lnTo>
                    <a:pt x="1387819" y="7325"/>
                  </a:lnTo>
                  <a:lnTo>
                    <a:pt x="1417450" y="27301"/>
                  </a:lnTo>
                  <a:lnTo>
                    <a:pt x="1437426" y="56932"/>
                  </a:lnTo>
                  <a:lnTo>
                    <a:pt x="1444752" y="93218"/>
                  </a:lnTo>
                  <a:lnTo>
                    <a:pt x="1444752" y="466090"/>
                  </a:lnTo>
                  <a:lnTo>
                    <a:pt x="1437426" y="502375"/>
                  </a:lnTo>
                  <a:lnTo>
                    <a:pt x="1417450" y="532006"/>
                  </a:lnTo>
                  <a:lnTo>
                    <a:pt x="1387819" y="551982"/>
                  </a:lnTo>
                  <a:lnTo>
                    <a:pt x="1351534" y="559308"/>
                  </a:lnTo>
                  <a:lnTo>
                    <a:pt x="93218" y="559308"/>
                  </a:lnTo>
                  <a:lnTo>
                    <a:pt x="56932" y="551982"/>
                  </a:lnTo>
                  <a:lnTo>
                    <a:pt x="27301" y="532006"/>
                  </a:lnTo>
                  <a:lnTo>
                    <a:pt x="7325" y="502375"/>
                  </a:lnTo>
                  <a:lnTo>
                    <a:pt x="0" y="466090"/>
                  </a:lnTo>
                  <a:lnTo>
                    <a:pt x="0" y="9321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922441" y="3800852"/>
            <a:ext cx="85216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1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ep</a:t>
            </a:r>
            <a:r>
              <a:rPr sz="2100" b="1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1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1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21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50" dirty="0"/>
              <a:t>v</a:t>
            </a:r>
            <a:r>
              <a:rPr spc="-235" dirty="0"/>
              <a:t>s</a:t>
            </a:r>
            <a:r>
              <a:rPr spc="-150" dirty="0"/>
              <a:t>.</a:t>
            </a:r>
            <a:r>
              <a:rPr spc="-254" dirty="0"/>
              <a:t> </a:t>
            </a: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els</a:t>
            </a:r>
            <a:endParaRPr spc="-16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rcRect t="13336"/>
          <a:stretch>
            <a:fillRect/>
          </a:stretch>
        </p:blipFill>
        <p:spPr>
          <a:xfrm>
            <a:off x="1371600" y="1812925"/>
            <a:ext cx="6497320" cy="43535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5805" y="446023"/>
            <a:ext cx="207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</a:t>
            </a:r>
            <a:r>
              <a:rPr spc="-170" dirty="0"/>
              <a:t>o</a:t>
            </a:r>
            <a:r>
              <a:rPr spc="-105" dirty="0"/>
              <a:t>r</a:t>
            </a:r>
            <a:r>
              <a:rPr spc="-300" dirty="0"/>
              <a:t>m</a:t>
            </a:r>
            <a:r>
              <a:rPr spc="-185" dirty="0"/>
              <a:t>a</a:t>
            </a:r>
            <a:r>
              <a:rPr spc="-80" dirty="0"/>
              <a:t>l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35" dirty="0"/>
              <a:t>oo</a:t>
            </a:r>
            <a:r>
              <a:rPr spc="-65" dirty="0"/>
              <a:t>l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74627" y="1374427"/>
            <a:ext cx="3200392" cy="48005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918" y="446023"/>
            <a:ext cx="2314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I</a:t>
            </a:r>
            <a:r>
              <a:rPr spc="-400" dirty="0"/>
              <a:t>n</a:t>
            </a:r>
            <a:r>
              <a:rPr spc="-145" dirty="0"/>
              <a:t>fo</a:t>
            </a:r>
            <a:r>
              <a:rPr spc="-114" dirty="0"/>
              <a:t>r</a:t>
            </a:r>
            <a:r>
              <a:rPr spc="-300" dirty="0"/>
              <a:t>m</a:t>
            </a:r>
            <a:r>
              <a:rPr spc="-185" dirty="0"/>
              <a:t>a</a:t>
            </a:r>
            <a:r>
              <a:rPr spc="-80" dirty="0"/>
              <a:t>l</a:t>
            </a:r>
            <a:r>
              <a:rPr spc="-235" dirty="0"/>
              <a:t> </a:t>
            </a:r>
            <a:r>
              <a:rPr spc="-185" dirty="0"/>
              <a:t>T</a:t>
            </a:r>
            <a:r>
              <a:rPr spc="-135" dirty="0"/>
              <a:t>oo</a:t>
            </a:r>
            <a:r>
              <a:rPr spc="-65" dirty="0"/>
              <a:t>l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73962" y="2157298"/>
            <a:ext cx="3505199" cy="25694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6150" y="2531617"/>
            <a:ext cx="1828799" cy="18287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2138680" cy="3100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UM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80" dirty="0">
                <a:latin typeface="Trebuchet MS" panose="020B0603020202020204"/>
                <a:cs typeface="Trebuchet MS" panose="020B0603020202020204"/>
              </a:rPr>
              <a:t>UM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2.4.1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Communication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0" dirty="0">
                <a:latin typeface="Trebuchet MS" panose="020B0603020202020204"/>
                <a:cs typeface="Trebuchet MS" panose="020B0603020202020204"/>
              </a:rPr>
              <a:t>Precise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45" dirty="0">
                <a:latin typeface="Trebuchet MS" panose="020B0603020202020204"/>
                <a:cs typeface="Trebuchet MS" panose="020B0603020202020204"/>
              </a:rPr>
              <a:t>Standard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Common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5" dirty="0">
                <a:latin typeface="Tahoma" panose="020B0604030504040204"/>
                <a:cs typeface="Tahoma" panose="020B0604030504040204"/>
              </a:rPr>
              <a:t>Tools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Formal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Informal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926" y="446023"/>
            <a:ext cx="319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C</a:t>
            </a:r>
            <a:r>
              <a:rPr spc="-165" dirty="0"/>
              <a:t>o</a:t>
            </a:r>
            <a:r>
              <a:rPr spc="-165" dirty="0"/>
              <a:t>u</a:t>
            </a:r>
            <a:r>
              <a:rPr spc="-170" dirty="0"/>
              <a:t>r</a:t>
            </a:r>
            <a:r>
              <a:rPr spc="-21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565" dirty="0"/>
              <a:t>I</a:t>
            </a:r>
            <a:r>
              <a:rPr spc="-130" dirty="0"/>
              <a:t>ntr</a:t>
            </a:r>
            <a:r>
              <a:rPr spc="-17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225" dirty="0"/>
              <a:t>c</a:t>
            </a:r>
            <a:r>
              <a:rPr spc="-125" dirty="0"/>
              <a:t>t</a:t>
            </a:r>
            <a:r>
              <a:rPr spc="-95" dirty="0"/>
              <a:t>i</a:t>
            </a:r>
            <a:r>
              <a:rPr spc="-120" dirty="0"/>
              <a:t>o</a:t>
            </a:r>
            <a:r>
              <a:rPr spc="-155" dirty="0"/>
              <a:t>n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649855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Basics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uct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Mod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666" y="446023"/>
            <a:ext cx="2026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Introduction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53365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History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mm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ge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5" dirty="0">
                <a:latin typeface="Tahoma" panose="020B0604030504040204"/>
                <a:cs typeface="Tahoma" panose="020B0604030504040204"/>
              </a:rPr>
              <a:t>Tools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2369" y="446023"/>
            <a:ext cx="1179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H</a:t>
            </a:r>
            <a:r>
              <a:rPr spc="-85" dirty="0"/>
              <a:t>i</a:t>
            </a:r>
            <a:r>
              <a:rPr spc="-235" dirty="0"/>
              <a:t>s</a:t>
            </a:r>
            <a:r>
              <a:rPr spc="-100" dirty="0"/>
              <a:t>t</a:t>
            </a:r>
            <a:r>
              <a:rPr spc="-160" dirty="0"/>
              <a:t>o</a:t>
            </a:r>
            <a:r>
              <a:rPr spc="-150" dirty="0"/>
              <a:t>ry</a:t>
            </a:r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4749800" cy="34321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1970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1980s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el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9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es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1980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1990s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OOA&amp;D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14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600" spc="-10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600" spc="-11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600" spc="-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600" spc="1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600" spc="-10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600" spc="-7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6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600" spc="-7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600" spc="-10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600" spc="-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600" spc="50" dirty="0">
                <a:latin typeface="Trebuchet MS" panose="020B0603020202020204"/>
                <a:cs typeface="Trebuchet MS" panose="020B0603020202020204"/>
              </a:rPr>
              <a:t>ng</a:t>
            </a:r>
            <a:r>
              <a:rPr sz="16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1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600" spc="-7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hn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q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600" spc="-7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6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600" spc="-1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600" spc="-3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600" spc="-4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d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1997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2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spc="14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600" spc="-55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210" dirty="0">
                <a:latin typeface="Trebuchet MS" panose="020B0603020202020204"/>
                <a:cs typeface="Trebuchet MS" panose="020B0603020202020204"/>
              </a:rPr>
              <a:t>–</a:t>
            </a:r>
            <a:r>
              <a:rPr sz="16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6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600" spc="-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ss</a:t>
            </a:r>
            <a:r>
              <a:rPr sz="1600" spc="-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6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spc="-10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600" spc="-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d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612900" lvl="3" indent="-229235">
              <a:lnSpc>
                <a:spcPct val="100000"/>
              </a:lnSpc>
              <a:spcBef>
                <a:spcPts val="345"/>
              </a:spcBef>
              <a:buSzPct val="50000"/>
              <a:buFont typeface="Wingdings" panose="05000000000000000000"/>
              <a:buChar char=""/>
              <a:tabLst>
                <a:tab pos="1612265" algn="l"/>
                <a:tab pos="1612900" algn="l"/>
              </a:tabLst>
            </a:pPr>
            <a:r>
              <a:rPr sz="1400" spc="-6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400" spc="-9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400" spc="-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400" spc="-35" dirty="0">
                <a:latin typeface="Trebuchet MS" panose="020B0603020202020204"/>
                <a:cs typeface="Trebuchet MS" panose="020B0603020202020204"/>
              </a:rPr>
              <a:t>io</a:t>
            </a:r>
            <a:r>
              <a:rPr sz="14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4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400" spc="-5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4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1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400" spc="-1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400" spc="20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400" spc="1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400" spc="-7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400" spc="-9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400" spc="-9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400" spc="-6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4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4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400" spc="1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400" spc="-5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4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20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1400" spc="-229" dirty="0">
                <a:latin typeface="Trebuchet MS" panose="020B0603020202020204"/>
                <a:cs typeface="Trebuchet MS" panose="020B0603020202020204"/>
              </a:rPr>
              <a:t>.</a:t>
            </a:r>
            <a:r>
              <a:rPr sz="1400" spc="-15" dirty="0">
                <a:latin typeface="Trebuchet MS" panose="020B0603020202020204"/>
                <a:cs typeface="Trebuchet MS" panose="020B0603020202020204"/>
              </a:rPr>
              <a:t>0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75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2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spc="45" dirty="0">
                <a:latin typeface="Trebuchet MS" panose="020B0603020202020204"/>
                <a:cs typeface="Trebuchet MS" panose="020B0603020202020204"/>
              </a:rPr>
              <a:t>MG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6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7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spc="-90" dirty="0">
                <a:latin typeface="Trebuchet MS" panose="020B0603020202020204"/>
                <a:cs typeface="Trebuchet MS" panose="020B0603020202020204"/>
              </a:rPr>
              <a:t>te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6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54" dirty="0">
                <a:latin typeface="Trebuchet MS" panose="020B0603020202020204"/>
                <a:cs typeface="Trebuchet MS" panose="020B0603020202020204"/>
              </a:rPr>
              <a:t>‘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600" spc="-1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600" spc="-3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600" spc="-4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5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600" spc="-3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600" spc="-75" dirty="0">
                <a:latin typeface="Trebuchet MS" panose="020B0603020202020204"/>
                <a:cs typeface="Trebuchet MS" panose="020B0603020202020204"/>
              </a:rPr>
              <a:t>ze</a:t>
            </a:r>
            <a:r>
              <a:rPr sz="1600" spc="-125" dirty="0">
                <a:latin typeface="Trebuchet MS" panose="020B0603020202020204"/>
                <a:cs typeface="Trebuchet MS" panose="020B0603020202020204"/>
              </a:rPr>
              <a:t>d’</a:t>
            </a:r>
            <a:r>
              <a:rPr sz="16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25" dirty="0">
                <a:latin typeface="Trebuchet MS" panose="020B0603020202020204"/>
                <a:cs typeface="Trebuchet MS" panose="020B0603020202020204"/>
              </a:rPr>
              <a:t>UML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612900" lvl="3" indent="-229235">
              <a:lnSpc>
                <a:spcPct val="100000"/>
              </a:lnSpc>
              <a:spcBef>
                <a:spcPts val="345"/>
              </a:spcBef>
              <a:buSzPct val="50000"/>
              <a:buFont typeface="Wingdings" panose="05000000000000000000"/>
              <a:buChar char=""/>
              <a:tabLst>
                <a:tab pos="1612265" algn="l"/>
                <a:tab pos="1612900" algn="l"/>
              </a:tabLst>
            </a:pPr>
            <a:r>
              <a:rPr sz="1400" spc="-20" dirty="0">
                <a:latin typeface="Trebuchet MS" panose="020B0603020202020204"/>
                <a:cs typeface="Trebuchet MS" panose="020B0603020202020204"/>
              </a:rPr>
              <a:t>November</a:t>
            </a:r>
            <a:r>
              <a:rPr sz="14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15" dirty="0">
                <a:latin typeface="Trebuchet MS" panose="020B0603020202020204"/>
                <a:cs typeface="Trebuchet MS" panose="020B0603020202020204"/>
              </a:rPr>
              <a:t>1997</a:t>
            </a:r>
            <a:r>
              <a:rPr sz="14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5" dirty="0">
                <a:latin typeface="Trebuchet MS" panose="020B0603020202020204"/>
                <a:cs typeface="Trebuchet MS" panose="020B0603020202020204"/>
              </a:rPr>
              <a:t>Rational</a:t>
            </a:r>
            <a:r>
              <a:rPr sz="14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5" dirty="0">
                <a:latin typeface="Trebuchet MS" panose="020B0603020202020204"/>
                <a:cs typeface="Trebuchet MS" panose="020B0603020202020204"/>
              </a:rPr>
              <a:t>released</a:t>
            </a:r>
            <a:r>
              <a:rPr sz="14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25" dirty="0">
                <a:latin typeface="Trebuchet MS" panose="020B0603020202020204"/>
                <a:cs typeface="Trebuchet MS" panose="020B0603020202020204"/>
              </a:rPr>
              <a:t>UML</a:t>
            </a:r>
            <a:r>
              <a:rPr sz="14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90" dirty="0">
                <a:latin typeface="Trebuchet MS" panose="020B0603020202020204"/>
                <a:cs typeface="Trebuchet MS" panose="020B0603020202020204"/>
              </a:rPr>
              <a:t>1.1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134" y="446023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T</a:t>
            </a:r>
            <a:r>
              <a:rPr spc="-17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235" dirty="0"/>
              <a:t>3</a:t>
            </a:r>
            <a:r>
              <a:rPr spc="-260" dirty="0"/>
              <a:t> </a:t>
            </a:r>
            <a:r>
              <a:rPr spc="-150" dirty="0"/>
              <a:t>A</a:t>
            </a:r>
            <a:r>
              <a:rPr spc="-210" dirty="0"/>
              <a:t>m</a:t>
            </a:r>
            <a:r>
              <a:rPr spc="-70" dirty="0"/>
              <a:t>i</a:t>
            </a:r>
            <a:r>
              <a:rPr spc="-145" dirty="0"/>
              <a:t>g</a:t>
            </a:r>
            <a:r>
              <a:rPr spc="-125" dirty="0"/>
              <a:t>o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5709920" cy="174752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1994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00" dirty="0">
                <a:latin typeface="Trebuchet MS" panose="020B0603020202020204"/>
                <a:cs typeface="Trebuchet MS" panose="020B0603020202020204"/>
              </a:rPr>
              <a:t>Jim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Rumbaugh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joined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Grady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Booch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at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Rational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1995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70" dirty="0">
                <a:latin typeface="Trebuchet MS" panose="020B0603020202020204"/>
                <a:cs typeface="Trebuchet MS" panose="020B0603020202020204"/>
              </a:rPr>
              <a:t>Rational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bought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Objectory</a:t>
            </a:r>
            <a:r>
              <a:rPr sz="18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Ivar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Jacobson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joined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9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ar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an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ar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8426" y="446023"/>
            <a:ext cx="1807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U</a:t>
            </a:r>
            <a:r>
              <a:rPr spc="-170" dirty="0"/>
              <a:t>M</a:t>
            </a:r>
            <a:r>
              <a:rPr spc="-175" dirty="0"/>
              <a:t>L</a:t>
            </a:r>
            <a:r>
              <a:rPr spc="-245" dirty="0"/>
              <a:t> </a:t>
            </a:r>
            <a:r>
              <a:rPr spc="-185" dirty="0"/>
              <a:t>T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75" dirty="0"/>
              <a:t>ay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2589530" cy="141795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–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2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1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2011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pc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–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2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5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70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2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Oc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obe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2012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630" y="446023"/>
            <a:ext cx="4125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225" dirty="0"/>
              <a:t>omm</a:t>
            </a:r>
            <a:r>
              <a:rPr spc="-165" dirty="0"/>
              <a:t>u</a:t>
            </a:r>
            <a:r>
              <a:rPr spc="-150" dirty="0"/>
              <a:t>n</a:t>
            </a:r>
            <a:r>
              <a:rPr spc="-80" dirty="0"/>
              <a:t>i</a:t>
            </a:r>
            <a:r>
              <a:rPr spc="-225" dirty="0"/>
              <a:t>c</a:t>
            </a:r>
            <a:r>
              <a:rPr spc="-204" dirty="0"/>
              <a:t>a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45" dirty="0"/>
              <a:t>o</a:t>
            </a:r>
            <a:r>
              <a:rPr spc="-140" dirty="0"/>
              <a:t>n</a:t>
            </a:r>
            <a:r>
              <a:rPr spc="-250" dirty="0"/>
              <a:t> </a:t>
            </a:r>
            <a:r>
              <a:rPr spc="-235" dirty="0"/>
              <a:t>P</a:t>
            </a:r>
            <a:r>
              <a:rPr spc="-145" dirty="0"/>
              <a:t>r</a:t>
            </a:r>
            <a:r>
              <a:rPr spc="-130" dirty="0"/>
              <a:t>ob</a:t>
            </a:r>
            <a:r>
              <a:rPr spc="-65" dirty="0"/>
              <a:t>l</a:t>
            </a:r>
            <a:r>
              <a:rPr spc="-195" dirty="0"/>
              <a:t>e</a:t>
            </a:r>
            <a:r>
              <a:rPr spc="-260" dirty="0"/>
              <a:t>ms</a:t>
            </a:r>
            <a:endParaRPr spc="-26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72665" y="1985205"/>
            <a:ext cx="4806688" cy="34289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214" y="446023"/>
            <a:ext cx="5198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mm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229" dirty="0"/>
              <a:t>U</a:t>
            </a:r>
            <a:r>
              <a:rPr spc="-165" dirty="0"/>
              <a:t>s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135" dirty="0"/>
              <a:t>U</a:t>
            </a:r>
            <a:r>
              <a:rPr spc="-170" dirty="0"/>
              <a:t>M</a:t>
            </a:r>
            <a:r>
              <a:rPr spc="-175" dirty="0"/>
              <a:t>L</a:t>
            </a:r>
            <a:r>
              <a:rPr spc="-245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06178" y="1438663"/>
            <a:ext cx="1645162" cy="166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94532" y="3142458"/>
            <a:ext cx="219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8" y="1379851"/>
            <a:ext cx="1762744" cy="17885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3305" y="1067561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42900">
              <a:lnSpc>
                <a:spcPct val="100000"/>
              </a:lnSpc>
              <a:spcBef>
                <a:spcPts val="1780"/>
              </a:spcBef>
            </a:pPr>
            <a:r>
              <a:rPr sz="1800" b="1" spc="-2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9544" y="3976112"/>
            <a:ext cx="1314137" cy="17906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94532" y="5811503"/>
            <a:ext cx="219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2080" y="4267664"/>
            <a:ext cx="1812056" cy="12415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3305" y="3766565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7220">
              <a:lnSpc>
                <a:spcPct val="100000"/>
              </a:lnSpc>
              <a:spcBef>
                <a:spcPts val="1290"/>
              </a:spcBef>
            </a:pPr>
            <a:r>
              <a:rPr sz="1800" b="1" spc="-130" dirty="0">
                <a:latin typeface="Arial" panose="020B0604020202020204"/>
                <a:cs typeface="Arial" panose="020B0604020202020204"/>
              </a:rPr>
              <a:t>Operations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565" y="1039495"/>
            <a:ext cx="2680970" cy="5583923"/>
            <a:chOff x="6298687" y="1039367"/>
            <a:chExt cx="2521856" cy="5583923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1039367"/>
              <a:ext cx="2521856" cy="285623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495296" y="1019555"/>
            <a:ext cx="2405380" cy="5554980"/>
            <a:chOff x="495296" y="1019555"/>
            <a:chExt cx="2405380" cy="555498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300" y="1019555"/>
              <a:ext cx="2404867" cy="28559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296" y="3718556"/>
              <a:ext cx="2404871" cy="285597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3421379" y="1019555"/>
            <a:ext cx="2403475" cy="5564505"/>
            <a:chOff x="3421379" y="1019555"/>
            <a:chExt cx="2403475" cy="556450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1379" y="1019555"/>
              <a:ext cx="2403335" cy="28559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469385" y="1067561"/>
              <a:ext cx="2246630" cy="2699385"/>
            </a:xfrm>
            <a:custGeom>
              <a:avLst/>
              <a:gdLst/>
              <a:ahLst/>
              <a:cxnLst/>
              <a:rect l="l" t="t" r="r" b="b"/>
              <a:pathLst>
                <a:path w="2246629" h="2699385">
                  <a:moveTo>
                    <a:pt x="0" y="0"/>
                  </a:moveTo>
                  <a:lnTo>
                    <a:pt x="2246376" y="0"/>
                  </a:lnTo>
                  <a:lnTo>
                    <a:pt x="2246376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1379" y="3726179"/>
              <a:ext cx="2403335" cy="285749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69385" y="3774185"/>
              <a:ext cx="2246630" cy="2700655"/>
            </a:xfrm>
            <a:custGeom>
              <a:avLst/>
              <a:gdLst/>
              <a:ahLst/>
              <a:cxnLst/>
              <a:rect l="l" t="t" r="r" b="b"/>
              <a:pathLst>
                <a:path w="2246629" h="2700654">
                  <a:moveTo>
                    <a:pt x="0" y="0"/>
                  </a:moveTo>
                  <a:lnTo>
                    <a:pt x="2246376" y="0"/>
                  </a:lnTo>
                  <a:lnTo>
                    <a:pt x="2246376" y="2700528"/>
                  </a:lnTo>
                  <a:lnTo>
                    <a:pt x="0" y="2700528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986" y="446023"/>
            <a:ext cx="5287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0" dirty="0"/>
              <a:t>S</a:t>
            </a:r>
            <a:r>
              <a:rPr spc="-235" dirty="0"/>
              <a:t>a</a:t>
            </a:r>
            <a:r>
              <a:rPr spc="-275" dirty="0"/>
              <a:t>m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65" dirty="0"/>
              <a:t>T</a:t>
            </a:r>
            <a:r>
              <a:rPr spc="-170" dirty="0"/>
              <a:t>h</a:t>
            </a:r>
            <a:r>
              <a:rPr spc="-75" dirty="0"/>
              <a:t>i</a:t>
            </a:r>
            <a:r>
              <a:rPr spc="-155" dirty="0"/>
              <a:t>n</a:t>
            </a:r>
            <a:r>
              <a:rPr spc="-130" dirty="0"/>
              <a:t>g</a:t>
            </a:r>
            <a:r>
              <a:rPr spc="-275" dirty="0"/>
              <a:t> </a:t>
            </a:r>
            <a:r>
              <a:rPr spc="-385" dirty="0"/>
              <a:t>–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30" dirty="0"/>
              <a:t>ff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  <a:r>
              <a:rPr spc="-265" dirty="0"/>
              <a:t> </a:t>
            </a:r>
            <a:r>
              <a:rPr spc="-175" dirty="0"/>
              <a:t>La</a:t>
            </a:r>
            <a:r>
              <a:rPr spc="-185" dirty="0"/>
              <a:t>n</a:t>
            </a:r>
            <a:r>
              <a:rPr spc="-135" dirty="0"/>
              <a:t>g</a:t>
            </a:r>
            <a:r>
              <a:rPr spc="-165" dirty="0"/>
              <a:t>u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2259276" y="5759703"/>
            <a:ext cx="34912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latin typeface="Tahoma" panose="020B0604030504040204"/>
                <a:cs typeface="Tahoma" panose="020B0604030504040204"/>
              </a:rPr>
              <a:t>Я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10" dirty="0">
                <a:latin typeface="Tahoma" panose="020B0604030504040204"/>
                <a:cs typeface="Tahoma" panose="020B0604030504040204"/>
              </a:rPr>
              <a:t>р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о</a:t>
            </a:r>
            <a:r>
              <a:rPr sz="2400" b="1" spc="-135" dirty="0">
                <a:latin typeface="Tahoma" panose="020B0604030504040204"/>
                <a:cs typeface="Tahoma" panose="020B0604030504040204"/>
              </a:rPr>
              <a:t>з</a:t>
            </a:r>
            <a:r>
              <a:rPr sz="2400" b="1" spc="-110" dirty="0">
                <a:latin typeface="Tahoma" panose="020B0604030504040204"/>
                <a:cs typeface="Tahoma" panose="020B0604030504040204"/>
              </a:rPr>
              <a:t>р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о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б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к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и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п</a:t>
            </a:r>
            <a:r>
              <a:rPr sz="2400" b="1" spc="-110" dirty="0">
                <a:latin typeface="Tahoma" panose="020B0604030504040204"/>
                <a:cs typeface="Tahoma" panose="020B0604030504040204"/>
              </a:rPr>
              <a:t>р</a:t>
            </a:r>
            <a:r>
              <a:rPr sz="2400" b="1" spc="-200" dirty="0">
                <a:latin typeface="Tahoma" panose="020B0604030504040204"/>
                <a:cs typeface="Tahoma" panose="020B0604030504040204"/>
              </a:rPr>
              <a:t>о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г</a:t>
            </a:r>
            <a:r>
              <a:rPr sz="2400" b="1" spc="-110" dirty="0">
                <a:latin typeface="Tahoma" panose="020B0604030504040204"/>
                <a:cs typeface="Tahoma" panose="020B0604030504040204"/>
              </a:rPr>
              <a:t>р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а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м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но</a:t>
            </a:r>
            <a:r>
              <a:rPr sz="2400" b="1" spc="-165" dirty="0">
                <a:latin typeface="Tahoma" panose="020B0604030504040204"/>
                <a:cs typeface="Tahoma" panose="020B0604030504040204"/>
              </a:rPr>
              <a:t>г</a:t>
            </a:r>
            <a:r>
              <a:rPr sz="2400" b="1" spc="-85" dirty="0">
                <a:latin typeface="Tahoma" panose="020B0604030504040204"/>
                <a:cs typeface="Tahoma" panose="020B0604030504040204"/>
              </a:rPr>
              <a:t>о  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забезпечення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930" y="1384300"/>
            <a:ext cx="4125595" cy="157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00"/>
              </a:spcBef>
            </a:pPr>
            <a:r>
              <a:rPr sz="2400" b="1" spc="-275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75" dirty="0">
                <a:latin typeface="Tahoma" panose="020B0604030504040204"/>
                <a:cs typeface="Tahoma" panose="020B0604030504040204"/>
              </a:rPr>
              <a:t>uu</a:t>
            </a:r>
            <a:r>
              <a:rPr sz="2400" b="1" spc="-155" dirty="0">
                <a:latin typeface="Tahoma" panose="020B0604030504040204"/>
                <a:cs typeface="Tahoma" panose="020B0604030504040204"/>
              </a:rPr>
              <a:t>nni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155" dirty="0">
                <a:latin typeface="Tahoma" panose="020B0604030504040204"/>
                <a:cs typeface="Tahoma" panose="020B0604030504040204"/>
              </a:rPr>
              <a:t>le</a:t>
            </a:r>
            <a:r>
              <a:rPr sz="2400" b="1" spc="-165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254" dirty="0">
                <a:latin typeface="Tahoma" panose="020B0604030504040204"/>
                <a:cs typeface="Tahoma" panose="020B0604030504040204"/>
              </a:rPr>
              <a:t>h</a:t>
            </a:r>
            <a:r>
              <a:rPr sz="2400" b="1" spc="-140" dirty="0">
                <a:latin typeface="Tahoma" panose="020B0604030504040204"/>
                <a:cs typeface="Tahoma" panose="020B0604030504040204"/>
              </a:rPr>
              <a:t>j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95" dirty="0">
                <a:latin typeface="Tahoma" panose="020B0604030504040204"/>
                <a:cs typeface="Tahoma" panose="020B0604030504040204"/>
              </a:rPr>
              <a:t>l</a:t>
            </a:r>
            <a:r>
              <a:rPr sz="2400" b="1" spc="-275" dirty="0">
                <a:latin typeface="Tahoma" panose="020B0604030504040204"/>
                <a:cs typeface="Tahoma" panose="020B0604030504040204"/>
              </a:rPr>
              <a:t>m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225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30" dirty="0">
                <a:latin typeface="Tahoma" panose="020B0604030504040204"/>
                <a:cs typeface="Tahoma" panose="020B0604030504040204"/>
              </a:rPr>
              <a:t>o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1431925">
              <a:lnSpc>
                <a:spcPct val="100000"/>
              </a:lnSpc>
              <a:spcBef>
                <a:spcPts val="2445"/>
              </a:spcBef>
              <a:tabLst>
                <a:tab pos="1807210" algn="l"/>
                <a:tab pos="3157220" algn="l"/>
              </a:tabLst>
            </a:pPr>
            <a:r>
              <a:rPr sz="2400" spc="180" dirty="0">
                <a:latin typeface="Nirmala UI" panose="020B0502040204020203"/>
                <a:cs typeface="Nirmala UI" panose="020B0502040204020203"/>
              </a:rPr>
              <a:t>म</a:t>
            </a:r>
            <a:r>
              <a:rPr sz="2400" spc="-2380" dirty="0">
                <a:latin typeface="Nirmala UI" panose="020B0502040204020203"/>
                <a:cs typeface="Nirmala UI" panose="020B0502040204020203"/>
              </a:rPr>
              <a:t>�</a:t>
            </a:r>
            <a:r>
              <a:rPr sz="2400" dirty="0">
                <a:latin typeface="Nirmala UI" panose="020B0502040204020203"/>
                <a:cs typeface="Nirmala UI" panose="020B0502040204020203"/>
              </a:rPr>
              <a:t>	</a:t>
            </a:r>
            <a:r>
              <a:rPr sz="2400" spc="15" dirty="0">
                <a:latin typeface="Nirmala UI" panose="020B0502040204020203"/>
                <a:cs typeface="Nirmala UI" panose="020B0502040204020203"/>
              </a:rPr>
              <a:t>स</a:t>
            </a:r>
            <a:r>
              <a:rPr sz="2400" spc="-160" dirty="0">
                <a:latin typeface="Nirmala UI" panose="020B0502040204020203"/>
                <a:cs typeface="Nirmala UI" panose="020B0502040204020203"/>
              </a:rPr>
              <a:t>ॉफ्</a:t>
            </a:r>
            <a:r>
              <a:rPr sz="2400" spc="-235" dirty="0">
                <a:latin typeface="Nirmala UI" panose="020B0502040204020203"/>
                <a:cs typeface="Nirmala UI" panose="020B0502040204020203"/>
              </a:rPr>
              <a:t>ट</a:t>
            </a:r>
            <a:r>
              <a:rPr sz="2400" spc="10" dirty="0">
                <a:latin typeface="Nirmala UI" panose="020B0502040204020203"/>
                <a:cs typeface="Nirmala UI" panose="020B0502040204020203"/>
              </a:rPr>
              <a:t>व</a:t>
            </a:r>
            <a:r>
              <a:rPr sz="2400" spc="10" dirty="0">
                <a:latin typeface="Nirmala UI" panose="020B0502040204020203"/>
                <a:cs typeface="Nirmala UI" panose="020B0502040204020203"/>
              </a:rPr>
              <a:t>े</a:t>
            </a:r>
            <a:r>
              <a:rPr sz="2400" spc="135" dirty="0">
                <a:latin typeface="Nirmala UI" panose="020B0502040204020203"/>
                <a:cs typeface="Nirmala UI" panose="020B0502040204020203"/>
              </a:rPr>
              <a:t>य</a:t>
            </a:r>
            <a:r>
              <a:rPr sz="2400" spc="-50" dirty="0">
                <a:latin typeface="Nirmala UI" panose="020B0502040204020203"/>
                <a:cs typeface="Nirmala UI" panose="020B0502040204020203"/>
              </a:rPr>
              <a:t>र</a:t>
            </a:r>
            <a:r>
              <a:rPr sz="2400" dirty="0">
                <a:latin typeface="Nirmala UI" panose="020B0502040204020203"/>
                <a:cs typeface="Nirmala UI" panose="020B0502040204020203"/>
              </a:rPr>
              <a:t>	</a:t>
            </a:r>
            <a:r>
              <a:rPr sz="2400" dirty="0">
                <a:latin typeface="Nirmala UI" panose="020B0502040204020203"/>
                <a:cs typeface="Nirmala UI" panose="020B0502040204020203"/>
              </a:rPr>
              <a:t>f</a:t>
            </a:r>
            <a:r>
              <a:rPr sz="2400" spc="-400" dirty="0">
                <a:latin typeface="Nirmala UI" panose="020B0502040204020203"/>
                <a:cs typeface="Nirmala UI" panose="020B0502040204020203"/>
              </a:rPr>
              <a:t>ड</a:t>
            </a:r>
            <a:r>
              <a:rPr sz="2400" spc="50" dirty="0">
                <a:latin typeface="Nirmala UI" panose="020B0502040204020203"/>
                <a:cs typeface="Nirmala UI" panose="020B0502040204020203"/>
              </a:rPr>
              <a:t>ज</a:t>
            </a:r>
            <a:r>
              <a:rPr sz="2400" spc="15" dirty="0">
                <a:latin typeface="Nirmala UI" panose="020B0502040204020203"/>
                <a:cs typeface="Nirmala UI" panose="020B0502040204020203"/>
              </a:rPr>
              <a:t>ा</a:t>
            </a:r>
            <a:r>
              <a:rPr sz="2400" spc="-40" dirty="0">
                <a:latin typeface="Nirmala UI" panose="020B0502040204020203"/>
                <a:cs typeface="Nirmala UI" panose="020B0502040204020203"/>
              </a:rPr>
              <a:t>इ</a:t>
            </a:r>
            <a:r>
              <a:rPr sz="2400" spc="165" dirty="0">
                <a:latin typeface="Nirmala UI" panose="020B0502040204020203"/>
                <a:cs typeface="Nirmala UI" panose="020B0502040204020203"/>
              </a:rPr>
              <a:t>न</a:t>
            </a:r>
            <a:endParaRPr sz="2400">
              <a:latin typeface="Nirmala UI" panose="020B0502040204020203"/>
              <a:cs typeface="Nirmala UI" panose="020B0502040204020203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b="1" spc="-530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c</a:t>
            </a:r>
            <a:r>
              <a:rPr sz="2400" b="1" spc="-165" dirty="0">
                <a:latin typeface="Tahoma" panose="020B0604030504040204"/>
                <a:cs typeface="Tahoma" panose="020B0604030504040204"/>
              </a:rPr>
              <a:t>h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h</a:t>
            </a:r>
            <a:r>
              <a:rPr sz="24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25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si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g</a:t>
            </a:r>
            <a:r>
              <a:rPr sz="2400" b="1" spc="-165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20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20" dirty="0">
                <a:latin typeface="Tahoma" panose="020B0604030504040204"/>
                <a:cs typeface="Tahoma" panose="020B0604030504040204"/>
              </a:rPr>
              <a:t>f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350" dirty="0">
                <a:latin typeface="Tahoma" panose="020B0604030504040204"/>
                <a:cs typeface="Tahoma" panose="020B0604030504040204"/>
              </a:rPr>
              <a:t>w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r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6037" y="2309672"/>
            <a:ext cx="3103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65" dirty="0">
                <a:latin typeface="Tahoma" panose="020B0604030504040204"/>
                <a:cs typeface="Tahoma" panose="020B0604030504040204"/>
              </a:rPr>
              <a:t>P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r</a:t>
            </a:r>
            <a:r>
              <a:rPr sz="24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400" b="1" spc="-175" dirty="0">
                <a:latin typeface="Tahoma" panose="020B0604030504040204"/>
                <a:cs typeface="Tahoma" panose="020B0604030504040204"/>
              </a:rPr>
              <a:t>ett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85" dirty="0">
                <a:latin typeface="Tahoma" panose="020B0604030504040204"/>
                <a:cs typeface="Tahoma" panose="020B0604030504040204"/>
              </a:rPr>
              <a:t>z</a:t>
            </a:r>
            <a:r>
              <a:rPr sz="2400" b="1" spc="-85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20" dirty="0">
                <a:latin typeface="Tahoma" panose="020B0604030504040204"/>
                <a:cs typeface="Tahoma" panose="020B0604030504040204"/>
              </a:rPr>
              <a:t>f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350" dirty="0">
                <a:latin typeface="Tahoma" panose="020B0604030504040204"/>
                <a:cs typeface="Tahoma" panose="020B0604030504040204"/>
              </a:rPr>
              <a:t>w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r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3978" y="3600500"/>
            <a:ext cx="2250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60" dirty="0">
                <a:latin typeface="Tahoma" panose="020B0604030504040204"/>
                <a:cs typeface="Tahoma" panose="020B0604030504040204"/>
              </a:rPr>
              <a:t>Д</a:t>
            </a:r>
            <a:r>
              <a:rPr sz="2400" b="1" spc="-185" dirty="0">
                <a:latin typeface="Tahoma" panose="020B0604030504040204"/>
                <a:cs typeface="Tahoma" panose="020B0604030504040204"/>
              </a:rPr>
              <a:t>и</a:t>
            </a:r>
            <a:r>
              <a:rPr sz="2400" b="1" spc="-155" dirty="0">
                <a:latin typeface="Tahoma" panose="020B0604030504040204"/>
                <a:cs typeface="Tahoma" panose="020B0604030504040204"/>
              </a:rPr>
              <a:t>з</a:t>
            </a:r>
            <a:r>
              <a:rPr sz="2400" b="1" spc="-200" dirty="0">
                <a:latin typeface="Tahoma" panose="020B0604030504040204"/>
                <a:cs typeface="Tahoma" panose="020B0604030504040204"/>
              </a:rPr>
              <a:t>айн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54" dirty="0">
                <a:latin typeface="Tahoma" panose="020B0604030504040204"/>
                <a:cs typeface="Tahoma" panose="020B0604030504040204"/>
              </a:rPr>
              <a:t>софт</a:t>
            </a:r>
            <a:r>
              <a:rPr sz="2400" b="1" spc="-185" dirty="0">
                <a:latin typeface="Tahoma" panose="020B0604030504040204"/>
                <a:cs typeface="Tahoma" panose="020B0604030504040204"/>
              </a:rPr>
              <a:t>у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е</a:t>
            </a:r>
            <a:r>
              <a:rPr sz="2400" b="1" spc="-110" dirty="0">
                <a:latin typeface="Tahoma" panose="020B0604030504040204"/>
                <a:cs typeface="Tahoma" panose="020B0604030504040204"/>
              </a:rPr>
              <a:t>р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6799" y="4433519"/>
            <a:ext cx="4638675" cy="108585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400" b="1" spc="-210" dirty="0">
                <a:latin typeface="Tahoma" panose="020B0604030504040204"/>
                <a:cs typeface="Tahoma" panose="020B0604030504040204"/>
              </a:rPr>
              <a:t>J</a:t>
            </a:r>
            <a:r>
              <a:rPr sz="2400" b="1" spc="-245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c</a:t>
            </a:r>
            <a:r>
              <a:rPr sz="24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200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185" dirty="0">
                <a:latin typeface="Tahoma" panose="020B0604030504040204"/>
                <a:cs typeface="Tahoma" panose="020B0604030504040204"/>
              </a:rPr>
              <a:t>ç</a:t>
            </a:r>
            <a:r>
              <a:rPr sz="24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235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25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35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l</a:t>
            </a:r>
            <a:r>
              <a:rPr sz="24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g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c</a:t>
            </a:r>
            <a:r>
              <a:rPr sz="2400" b="1" spc="-140" dirty="0">
                <a:latin typeface="Tahoma" panose="020B0604030504040204"/>
                <a:cs typeface="Tahoma" panose="020B0604030504040204"/>
              </a:rPr>
              <a:t>iel</a:t>
            </a:r>
            <a:r>
              <a:rPr sz="2400" b="1" spc="-235" dirty="0">
                <a:latin typeface="Tahoma" panose="020B0604030504040204"/>
                <a:cs typeface="Tahoma" panose="020B0604030504040204"/>
              </a:rPr>
              <a:t>s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2491105">
              <a:lnSpc>
                <a:spcPct val="100000"/>
              </a:lnSpc>
              <a:spcBef>
                <a:spcPts val="1295"/>
              </a:spcBef>
            </a:pPr>
            <a:r>
              <a:rPr sz="2400" b="1" spc="-165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se</a:t>
            </a:r>
            <a:r>
              <a:rPr sz="2400" b="1" spc="-155" dirty="0">
                <a:latin typeface="Tahoma" panose="020B0604030504040204"/>
                <a:cs typeface="Tahoma" panose="020B0604030504040204"/>
              </a:rPr>
              <a:t>ñ</a:t>
            </a:r>
            <a:r>
              <a:rPr sz="24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20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20" dirty="0">
                <a:latin typeface="Tahoma" panose="020B0604030504040204"/>
                <a:cs typeface="Tahoma" panose="020B0604030504040204"/>
              </a:rPr>
              <a:t>f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350" dirty="0">
                <a:latin typeface="Tahoma" panose="020B0604030504040204"/>
                <a:cs typeface="Tahoma" panose="020B0604030504040204"/>
              </a:rPr>
              <a:t>w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r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9904" y="1437944"/>
            <a:ext cx="2665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20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225" dirty="0">
                <a:latin typeface="Tahoma" panose="020B0604030504040204"/>
                <a:cs typeface="Tahoma" panose="020B0604030504040204"/>
              </a:rPr>
              <a:t>k</a:t>
            </a:r>
            <a:r>
              <a:rPr sz="24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375" dirty="0">
                <a:latin typeface="Tahoma" panose="020B0604030504040204"/>
                <a:cs typeface="Tahoma" panose="020B0604030504040204"/>
              </a:rPr>
              <a:t>w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r</a:t>
            </a:r>
            <a:r>
              <a:rPr sz="2400" b="1" spc="-110" dirty="0">
                <a:latin typeface="Tahoma" panose="020B0604030504040204"/>
                <a:cs typeface="Tahoma" panose="020B0604030504040204"/>
              </a:rPr>
              <a:t>p</a:t>
            </a:r>
            <a:r>
              <a:rPr sz="24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75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75" dirty="0">
                <a:latin typeface="Tahoma" panose="020B0604030504040204"/>
                <a:cs typeface="Tahoma" panose="020B0604030504040204"/>
              </a:rPr>
              <a:t>f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350" dirty="0">
                <a:latin typeface="Tahoma" panose="020B0604030504040204"/>
                <a:cs typeface="Tahoma" panose="020B0604030504040204"/>
              </a:rPr>
              <a:t>w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r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189" y="4380179"/>
            <a:ext cx="2957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9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30" dirty="0">
                <a:latin typeface="Tahoma" panose="020B0604030504040204"/>
                <a:cs typeface="Tahoma" panose="020B0604030504040204"/>
              </a:rPr>
              <a:t>ô</a:t>
            </a:r>
            <a:r>
              <a:rPr sz="2400" b="1" spc="-110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65" dirty="0">
                <a:latin typeface="Tahoma" panose="020B0604030504040204"/>
                <a:cs typeface="Tahoma" panose="020B0604030504040204"/>
              </a:rPr>
              <a:t>th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ế</a:t>
            </a:r>
            <a:r>
              <a:rPr sz="2400" b="1" spc="-145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25" dirty="0">
                <a:latin typeface="Tahoma" panose="020B0604030504040204"/>
                <a:cs typeface="Tahoma" panose="020B0604030504040204"/>
              </a:rPr>
              <a:t>k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ế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10" dirty="0">
                <a:latin typeface="Tahoma" panose="020B0604030504040204"/>
                <a:cs typeface="Tahoma" panose="020B0604030504040204"/>
              </a:rPr>
              <a:t>p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ầ</a:t>
            </a:r>
            <a:r>
              <a:rPr sz="2400" b="1" spc="-165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54" dirty="0">
                <a:latin typeface="Tahoma" panose="020B0604030504040204"/>
                <a:cs typeface="Tahoma" panose="020B0604030504040204"/>
              </a:rPr>
              <a:t>m</a:t>
            </a:r>
            <a:r>
              <a:rPr sz="2400" b="1" spc="-225" dirty="0">
                <a:latin typeface="Tahoma" panose="020B0604030504040204"/>
                <a:cs typeface="Tahoma" panose="020B0604030504040204"/>
              </a:rPr>
              <a:t>ềm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923" y="3674262"/>
            <a:ext cx="252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algun Gothic" panose="020B0503020000020004" charset="-127"/>
                <a:cs typeface="Malgun Gothic" panose="020B0503020000020004" charset="-127"/>
              </a:rPr>
              <a:t>소프트웨어</a:t>
            </a:r>
            <a:r>
              <a:rPr sz="2400" spc="-340" dirty="0"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400" dirty="0">
                <a:latin typeface="Malgun Gothic" panose="020B0503020000020004" charset="-127"/>
                <a:cs typeface="Malgun Gothic" panose="020B0503020000020004" charset="-127"/>
              </a:rPr>
              <a:t>디자인</a:t>
            </a:r>
            <a:endParaRPr sz="24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5967" y="3217062"/>
            <a:ext cx="2275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30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25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si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g</a:t>
            </a:r>
            <a:r>
              <a:rPr sz="2400" b="1" spc="-165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20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20" dirty="0">
                <a:latin typeface="Tahoma" panose="020B0604030504040204"/>
                <a:cs typeface="Tahoma" panose="020B0604030504040204"/>
              </a:rPr>
              <a:t>f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350" dirty="0">
                <a:latin typeface="Tahoma" panose="020B0604030504040204"/>
                <a:cs typeface="Tahoma" panose="020B0604030504040204"/>
              </a:rPr>
              <a:t>w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r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1372</Words>
  <Application>WPS Presentation</Application>
  <PresentationFormat>On-screen Show (4:3)</PresentationFormat>
  <Paragraphs>212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SimSun</vt:lpstr>
      <vt:lpstr>Wingdings</vt:lpstr>
      <vt:lpstr>Tahoma</vt:lpstr>
      <vt:lpstr>Trebuchet MS</vt:lpstr>
      <vt:lpstr>Wingdings</vt:lpstr>
      <vt:lpstr>Times New Roman</vt:lpstr>
      <vt:lpstr>Arial</vt:lpstr>
      <vt:lpstr>Nirmala UI</vt:lpstr>
      <vt:lpstr>Malgun Gothic</vt:lpstr>
      <vt:lpstr>Microsoft YaHei</vt:lpstr>
      <vt:lpstr>Arial Unicode MS</vt:lpstr>
      <vt:lpstr>Calibri</vt:lpstr>
      <vt:lpstr>BatangChe</vt:lpstr>
      <vt:lpstr>Segoe Print</vt:lpstr>
      <vt:lpstr>Office Theme</vt:lpstr>
      <vt:lpstr>Introduction to UML</vt:lpstr>
      <vt:lpstr>Course Introduction</vt:lpstr>
      <vt:lpstr>Introduction</vt:lpstr>
      <vt:lpstr>History</vt:lpstr>
      <vt:lpstr>The 3 Amigos</vt:lpstr>
      <vt:lpstr>UML Today</vt:lpstr>
      <vt:lpstr>Communication Problems</vt:lpstr>
      <vt:lpstr>Common Users of UML Diagrams</vt:lpstr>
      <vt:lpstr>Same Thing – Different Language</vt:lpstr>
      <vt:lpstr>Business?</vt:lpstr>
      <vt:lpstr>Technology</vt:lpstr>
      <vt:lpstr>Design Meetings</vt:lpstr>
      <vt:lpstr>Development Methods</vt:lpstr>
      <vt:lpstr>Methods vs. Models</vt:lpstr>
      <vt:lpstr>Formal Tools</vt:lpstr>
      <vt:lpstr>Informal Tools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</dc:title>
  <dc:creator>Mike Woodring</dc:creator>
  <cp:lastModifiedBy>Steve Sam</cp:lastModifiedBy>
  <cp:revision>3</cp:revision>
  <dcterms:created xsi:type="dcterms:W3CDTF">2022-05-30T17:05:40Z</dcterms:created>
  <dcterms:modified xsi:type="dcterms:W3CDTF">2022-05-30T17:37:20Z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2013-08-28T05:30:00Z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2022-05-30T05:30:00Z</vt:filetime>
  </property>
  <property fmtid="{D5CDD505-2E9C-101B-9397-08002B2CF9AE}" pid="5" name="ICV">
    <vt:lpwstr>6482C5057B15499F8C12885B6625AEB7</vt:lpwstr>
  </property>
  <property fmtid="{D5CDD505-2E9C-101B-9397-08002B2CF9AE}" pid="6" name="KSOProductBuildVer">
    <vt:lpwstr>1033-11.2.0.11130</vt:lpwstr>
  </property>
</Properties>
</file>