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3229" y="446023"/>
            <a:ext cx="217754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7315" y="1902587"/>
            <a:ext cx="369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75" dirty="0"/>
              <a:t>UML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872586" y="2686304"/>
            <a:ext cx="2506345" cy="111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Trebuchet MS" panose="020B0603020202020204"/>
                <a:cs typeface="Trebuchet MS" panose="020B0603020202020204"/>
              </a:rPr>
              <a:t>Th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4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ic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rebuchet MS" panose="020B0603020202020204"/>
              <a:cs typeface="Trebuchet MS" panose="020B0603020202020204"/>
            </a:endParaRPr>
          </a:p>
          <a:p>
            <a:pPr marL="35560" marR="1180465" indent="-22860">
              <a:lnSpc>
                <a:spcPct val="100000"/>
              </a:lnSpc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839" y="446023"/>
            <a:ext cx="3082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Key</a:t>
            </a:r>
            <a:r>
              <a:rPr spc="-254" dirty="0"/>
              <a:t> </a:t>
            </a: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65" dirty="0"/>
              <a:t>de</a:t>
            </a:r>
            <a:r>
              <a:rPr spc="-110" dirty="0"/>
              <a:t>r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329940" cy="31000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Kee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Readable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Focused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Precise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Goals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Visualize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Specify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0" dirty="0">
                <a:latin typeface="Trebuchet MS" panose="020B0603020202020204"/>
                <a:cs typeface="Trebuchet MS" panose="020B0603020202020204"/>
              </a:rPr>
              <a:t>Document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Kee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Au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6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664460" cy="1854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ldi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cks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666" y="446023"/>
            <a:ext cx="202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Introduction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664460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ldi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cks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482" y="446023"/>
            <a:ext cx="3196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150" dirty="0"/>
              <a:t>r</a:t>
            </a:r>
            <a:r>
              <a:rPr spc="-165" dirty="0"/>
              <a:t>u</a:t>
            </a:r>
            <a:r>
              <a:rPr spc="-200" dirty="0"/>
              <a:t>c</a:t>
            </a:r>
            <a:r>
              <a:rPr spc="-155" dirty="0"/>
              <a:t>t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14" dirty="0"/>
              <a:t>eli</a:t>
            </a:r>
            <a:r>
              <a:rPr spc="-150" dirty="0"/>
              <a:t>n</a:t>
            </a:r>
            <a:r>
              <a:rPr spc="-130" dirty="0"/>
              <a:t>g</a:t>
            </a:r>
            <a:endParaRPr spc="-13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63722" y="1622973"/>
            <a:ext cx="4177665" cy="3966845"/>
            <a:chOff x="4463722" y="1622973"/>
            <a:chExt cx="4177665" cy="39668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63722" y="2833042"/>
              <a:ext cx="2189985" cy="17617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5550" y="1622973"/>
              <a:ext cx="2525524" cy="1435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2260" y="3898973"/>
              <a:ext cx="1963561" cy="16902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1330328"/>
            <a:ext cx="1958975" cy="38322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Things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Physical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Conceptual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Nouns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 panose="05000000000000000000"/>
              <a:buChar char=""/>
            </a:pPr>
            <a:endParaRPr sz="27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Diagrams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Class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0" dirty="0">
                <a:latin typeface="Trebuchet MS" panose="020B0603020202020204"/>
                <a:cs typeface="Trebuchet MS" panose="020B0603020202020204"/>
              </a:rPr>
              <a:t>Component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Package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Deployment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998" y="446023"/>
            <a:ext cx="3321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e</a:t>
            </a:r>
            <a:r>
              <a:rPr spc="-175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60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10" dirty="0"/>
              <a:t>deli</a:t>
            </a:r>
            <a:r>
              <a:rPr spc="-150" dirty="0"/>
              <a:t>n</a:t>
            </a:r>
            <a:r>
              <a:rPr spc="-130" dirty="0"/>
              <a:t>g</a:t>
            </a:r>
            <a:endParaRPr spc="-1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74691" y="1368551"/>
            <a:ext cx="3636263" cy="2831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30328"/>
            <a:ext cx="1948814" cy="38322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Functionality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Processes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Interactions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Verbs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 panose="05000000000000000000"/>
              <a:buChar char=""/>
            </a:pPr>
            <a:endParaRPr sz="27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Diagrams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se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40" dirty="0">
                <a:latin typeface="Trebuchet MS" panose="020B0603020202020204"/>
                <a:cs typeface="Trebuchet MS" panose="020B0603020202020204"/>
              </a:rPr>
              <a:t>Sequence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State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Activity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734" y="446023"/>
            <a:ext cx="2463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Bui</a:t>
            </a:r>
            <a:r>
              <a:rPr spc="-95" dirty="0"/>
              <a:t>l</a:t>
            </a:r>
            <a:r>
              <a:rPr spc="-100" dirty="0"/>
              <a:t>d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30" dirty="0"/>
              <a:t>g</a:t>
            </a:r>
            <a:r>
              <a:rPr spc="-260" dirty="0"/>
              <a:t> </a:t>
            </a:r>
            <a:r>
              <a:rPr spc="-215" dirty="0"/>
              <a:t>B</a:t>
            </a:r>
            <a:r>
              <a:rPr spc="-100" dirty="0"/>
              <a:t>l</a:t>
            </a:r>
            <a:r>
              <a:rPr spc="-125" dirty="0"/>
              <a:t>o</a:t>
            </a:r>
            <a:r>
              <a:rPr spc="-225" dirty="0"/>
              <a:t>c</a:t>
            </a:r>
            <a:r>
              <a:rPr spc="-180" dirty="0"/>
              <a:t>k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85864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Things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Relationships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61760" y="2463782"/>
            <a:ext cx="3895738" cy="19954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514" y="446023"/>
            <a:ext cx="2683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35" dirty="0"/>
              <a:t>g</a:t>
            </a:r>
            <a:r>
              <a:rPr spc="-229" dirty="0"/>
              <a:t>s</a:t>
            </a:r>
            <a:r>
              <a:rPr spc="-270" dirty="0"/>
              <a:t> </a:t>
            </a:r>
            <a:r>
              <a:rPr spc="-385" dirty="0"/>
              <a:t>–</a:t>
            </a:r>
            <a:r>
              <a:rPr spc="-265" dirty="0"/>
              <a:t> </a:t>
            </a:r>
            <a:r>
              <a:rPr spc="-105" dirty="0"/>
              <a:t>“</a:t>
            </a:r>
            <a:r>
              <a:rPr spc="-235" dirty="0"/>
              <a:t>B</a:t>
            </a:r>
            <a:r>
              <a:rPr spc="-125" dirty="0"/>
              <a:t>o</a:t>
            </a:r>
            <a:r>
              <a:rPr spc="-229" dirty="0"/>
              <a:t>xe</a:t>
            </a:r>
            <a:r>
              <a:rPr spc="-204" dirty="0"/>
              <a:t>s</a:t>
            </a:r>
            <a:r>
              <a:rPr spc="-105" dirty="0"/>
              <a:t>”</a:t>
            </a:r>
            <a:endParaRPr spc="-105" dirty="0"/>
          </a:p>
        </p:txBody>
      </p:sp>
      <p:sp>
        <p:nvSpPr>
          <p:cNvPr id="3" name="object 3"/>
          <p:cNvSpPr/>
          <p:nvPr/>
        </p:nvSpPr>
        <p:spPr>
          <a:xfrm>
            <a:off x="1517523" y="1796519"/>
            <a:ext cx="1770380" cy="715645"/>
          </a:xfrm>
          <a:custGeom>
            <a:avLst/>
            <a:gdLst/>
            <a:ahLst/>
            <a:cxnLst/>
            <a:rect l="l" t="t" r="r" b="b"/>
            <a:pathLst>
              <a:path w="1770379" h="715644">
                <a:moveTo>
                  <a:pt x="1770326" y="715459"/>
                </a:moveTo>
                <a:lnTo>
                  <a:pt x="0" y="715459"/>
                </a:lnTo>
                <a:lnTo>
                  <a:pt x="0" y="0"/>
                </a:lnTo>
                <a:lnTo>
                  <a:pt x="1770326" y="0"/>
                </a:lnTo>
                <a:lnTo>
                  <a:pt x="1770326" y="71545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7650" y="1462405"/>
            <a:ext cx="2025650" cy="306705"/>
          </a:xfrm>
          <a:prstGeom prst="rect">
            <a:avLst/>
          </a:prstGeom>
          <a:solidFill>
            <a:srgbClr val="5B9BD5"/>
          </a:solidFill>
          <a:ln w="7192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485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545" y="2046218"/>
            <a:ext cx="1726564" cy="0"/>
          </a:xfrm>
          <a:custGeom>
            <a:avLst/>
            <a:gdLst/>
            <a:ahLst/>
            <a:cxnLst/>
            <a:rect l="l" t="t" r="r" b="b"/>
            <a:pathLst>
              <a:path w="1726564">
                <a:moveTo>
                  <a:pt x="0" y="0"/>
                </a:moveTo>
                <a:lnTo>
                  <a:pt x="1726074" y="0"/>
                </a:lnTo>
              </a:path>
            </a:pathLst>
          </a:custGeom>
          <a:ln w="7505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17650" y="1796415"/>
            <a:ext cx="2025650" cy="679450"/>
          </a:xfrm>
          <a:prstGeom prst="rect">
            <a:avLst/>
          </a:prstGeom>
          <a:ln w="718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balance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10490" marR="789305">
              <a:lnSpc>
                <a:spcPct val="101000"/>
              </a:lnSpc>
              <a:spcBef>
                <a:spcPts val="18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Deposit()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W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lang="en-US" sz="14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(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0522" y="2973377"/>
            <a:ext cx="582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1051" y="5483844"/>
            <a:ext cx="1340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Component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9660" y="2973377"/>
            <a:ext cx="1003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1813" y="5483844"/>
            <a:ext cx="620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33028" y="1494601"/>
            <a:ext cx="1417320" cy="961390"/>
          </a:xfrm>
          <a:custGeom>
            <a:avLst/>
            <a:gdLst/>
            <a:ahLst/>
            <a:cxnLst/>
            <a:rect l="l" t="t" r="r" b="b"/>
            <a:pathLst>
              <a:path w="1417320" h="961389">
                <a:moveTo>
                  <a:pt x="708392" y="961120"/>
                </a:moveTo>
                <a:lnTo>
                  <a:pt x="650320" y="959525"/>
                </a:lnTo>
                <a:lnTo>
                  <a:pt x="593536" y="954823"/>
                </a:lnTo>
                <a:lnTo>
                  <a:pt x="538223" y="947138"/>
                </a:lnTo>
                <a:lnTo>
                  <a:pt x="484563" y="936595"/>
                </a:lnTo>
                <a:lnTo>
                  <a:pt x="432739" y="923317"/>
                </a:lnTo>
                <a:lnTo>
                  <a:pt x="382934" y="907430"/>
                </a:lnTo>
                <a:lnTo>
                  <a:pt x="335331" y="889057"/>
                </a:lnTo>
                <a:lnTo>
                  <a:pt x="290112" y="868322"/>
                </a:lnTo>
                <a:lnTo>
                  <a:pt x="247460" y="845350"/>
                </a:lnTo>
                <a:lnTo>
                  <a:pt x="207559" y="820266"/>
                </a:lnTo>
                <a:lnTo>
                  <a:pt x="170590" y="793193"/>
                </a:lnTo>
                <a:lnTo>
                  <a:pt x="136736" y="764256"/>
                </a:lnTo>
                <a:lnTo>
                  <a:pt x="106181" y="733579"/>
                </a:lnTo>
                <a:lnTo>
                  <a:pt x="79107" y="701286"/>
                </a:lnTo>
                <a:lnTo>
                  <a:pt x="55697" y="667502"/>
                </a:lnTo>
                <a:lnTo>
                  <a:pt x="36133" y="632350"/>
                </a:lnTo>
                <a:lnTo>
                  <a:pt x="20599" y="595956"/>
                </a:lnTo>
                <a:lnTo>
                  <a:pt x="9277" y="558444"/>
                </a:lnTo>
                <a:lnTo>
                  <a:pt x="2349" y="519937"/>
                </a:lnTo>
                <a:lnTo>
                  <a:pt x="0" y="480560"/>
                </a:lnTo>
                <a:lnTo>
                  <a:pt x="2349" y="441183"/>
                </a:lnTo>
                <a:lnTo>
                  <a:pt x="9277" y="402676"/>
                </a:lnTo>
                <a:lnTo>
                  <a:pt x="20599" y="365163"/>
                </a:lnTo>
                <a:lnTo>
                  <a:pt x="36133" y="328769"/>
                </a:lnTo>
                <a:lnTo>
                  <a:pt x="55697" y="293618"/>
                </a:lnTo>
                <a:lnTo>
                  <a:pt x="79107" y="259833"/>
                </a:lnTo>
                <a:lnTo>
                  <a:pt x="106181" y="227541"/>
                </a:lnTo>
                <a:lnTo>
                  <a:pt x="136736" y="196863"/>
                </a:lnTo>
                <a:lnTo>
                  <a:pt x="170590" y="167926"/>
                </a:lnTo>
                <a:lnTo>
                  <a:pt x="207559" y="140853"/>
                </a:lnTo>
                <a:lnTo>
                  <a:pt x="247460" y="115769"/>
                </a:lnTo>
                <a:lnTo>
                  <a:pt x="290112" y="92797"/>
                </a:lnTo>
                <a:lnTo>
                  <a:pt x="335331" y="72063"/>
                </a:lnTo>
                <a:lnTo>
                  <a:pt x="382934" y="53690"/>
                </a:lnTo>
                <a:lnTo>
                  <a:pt x="432739" y="37802"/>
                </a:lnTo>
                <a:lnTo>
                  <a:pt x="484563" y="24525"/>
                </a:lnTo>
                <a:lnTo>
                  <a:pt x="538223" y="13981"/>
                </a:lnTo>
                <a:lnTo>
                  <a:pt x="593536" y="6296"/>
                </a:lnTo>
                <a:lnTo>
                  <a:pt x="650320" y="1594"/>
                </a:lnTo>
                <a:lnTo>
                  <a:pt x="708392" y="0"/>
                </a:lnTo>
                <a:lnTo>
                  <a:pt x="766464" y="1594"/>
                </a:lnTo>
                <a:lnTo>
                  <a:pt x="823248" y="6296"/>
                </a:lnTo>
                <a:lnTo>
                  <a:pt x="878562" y="13981"/>
                </a:lnTo>
                <a:lnTo>
                  <a:pt x="932222" y="24525"/>
                </a:lnTo>
                <a:lnTo>
                  <a:pt x="984046" y="37802"/>
                </a:lnTo>
                <a:lnTo>
                  <a:pt x="1033851" y="53690"/>
                </a:lnTo>
                <a:lnTo>
                  <a:pt x="1081454" y="72063"/>
                </a:lnTo>
                <a:lnTo>
                  <a:pt x="1126673" y="92797"/>
                </a:lnTo>
                <a:lnTo>
                  <a:pt x="1169325" y="115769"/>
                </a:lnTo>
                <a:lnTo>
                  <a:pt x="1209226" y="140853"/>
                </a:lnTo>
                <a:lnTo>
                  <a:pt x="1246195" y="167926"/>
                </a:lnTo>
                <a:lnTo>
                  <a:pt x="1280048" y="196863"/>
                </a:lnTo>
                <a:lnTo>
                  <a:pt x="1310604" y="227541"/>
                </a:lnTo>
                <a:lnTo>
                  <a:pt x="1337678" y="259833"/>
                </a:lnTo>
                <a:lnTo>
                  <a:pt x="1361088" y="293618"/>
                </a:lnTo>
                <a:lnTo>
                  <a:pt x="1380652" y="328769"/>
                </a:lnTo>
                <a:lnTo>
                  <a:pt x="1396186" y="365163"/>
                </a:lnTo>
                <a:lnTo>
                  <a:pt x="1407508" y="402676"/>
                </a:lnTo>
                <a:lnTo>
                  <a:pt x="1414436" y="441183"/>
                </a:lnTo>
                <a:lnTo>
                  <a:pt x="1416785" y="480560"/>
                </a:lnTo>
                <a:lnTo>
                  <a:pt x="1414436" y="519937"/>
                </a:lnTo>
                <a:lnTo>
                  <a:pt x="1407508" y="558444"/>
                </a:lnTo>
                <a:lnTo>
                  <a:pt x="1396186" y="595956"/>
                </a:lnTo>
                <a:lnTo>
                  <a:pt x="1380652" y="632350"/>
                </a:lnTo>
                <a:lnTo>
                  <a:pt x="1361088" y="667502"/>
                </a:lnTo>
                <a:lnTo>
                  <a:pt x="1337678" y="701286"/>
                </a:lnTo>
                <a:lnTo>
                  <a:pt x="1310604" y="733579"/>
                </a:lnTo>
                <a:lnTo>
                  <a:pt x="1280048" y="764256"/>
                </a:lnTo>
                <a:lnTo>
                  <a:pt x="1246195" y="793193"/>
                </a:lnTo>
                <a:lnTo>
                  <a:pt x="1209226" y="820266"/>
                </a:lnTo>
                <a:lnTo>
                  <a:pt x="1169325" y="845350"/>
                </a:lnTo>
                <a:lnTo>
                  <a:pt x="1126673" y="868322"/>
                </a:lnTo>
                <a:lnTo>
                  <a:pt x="1081454" y="889057"/>
                </a:lnTo>
                <a:lnTo>
                  <a:pt x="1033851" y="907430"/>
                </a:lnTo>
                <a:lnTo>
                  <a:pt x="984046" y="923317"/>
                </a:lnTo>
                <a:lnTo>
                  <a:pt x="932222" y="936595"/>
                </a:lnTo>
                <a:lnTo>
                  <a:pt x="878562" y="947138"/>
                </a:lnTo>
                <a:lnTo>
                  <a:pt x="823248" y="954823"/>
                </a:lnTo>
                <a:lnTo>
                  <a:pt x="766464" y="959525"/>
                </a:lnTo>
                <a:lnTo>
                  <a:pt x="708392" y="96112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60644" y="1728276"/>
            <a:ext cx="962025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marR="5080" indent="-302260">
              <a:lnSpc>
                <a:spcPct val="101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spc="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64114" y="3826495"/>
            <a:ext cx="614680" cy="372745"/>
            <a:chOff x="3064114" y="3826495"/>
            <a:chExt cx="614680" cy="372745"/>
          </a:xfrm>
        </p:grpSpPr>
        <p:sp>
          <p:nvSpPr>
            <p:cNvPr id="14" name="object 14"/>
            <p:cNvSpPr/>
            <p:nvPr/>
          </p:nvSpPr>
          <p:spPr>
            <a:xfrm>
              <a:off x="3194223" y="3832581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89" h="360045">
                  <a:moveTo>
                    <a:pt x="0" y="359997"/>
                  </a:moveTo>
                  <a:lnTo>
                    <a:pt x="478283" y="359997"/>
                  </a:lnTo>
                  <a:lnTo>
                    <a:pt x="478283" y="0"/>
                  </a:lnTo>
                  <a:lnTo>
                    <a:pt x="0" y="0"/>
                  </a:lnTo>
                  <a:lnTo>
                    <a:pt x="0" y="359997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0223" y="405793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98" y="89999"/>
                  </a:moveTo>
                  <a:lnTo>
                    <a:pt x="0" y="89999"/>
                  </a:lnTo>
                  <a:lnTo>
                    <a:pt x="0" y="0"/>
                  </a:lnTo>
                  <a:lnTo>
                    <a:pt x="247998" y="0"/>
                  </a:lnTo>
                  <a:lnTo>
                    <a:pt x="247998" y="89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70223" y="405793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89999"/>
                  </a:moveTo>
                  <a:lnTo>
                    <a:pt x="247998" y="89999"/>
                  </a:lnTo>
                  <a:lnTo>
                    <a:pt x="247998" y="0"/>
                  </a:lnTo>
                  <a:lnTo>
                    <a:pt x="0" y="0"/>
                  </a:lnTo>
                  <a:lnTo>
                    <a:pt x="0" y="89999"/>
                  </a:lnTo>
                  <a:close/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70223" y="387794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98" y="89999"/>
                  </a:moveTo>
                  <a:lnTo>
                    <a:pt x="0" y="89999"/>
                  </a:lnTo>
                  <a:lnTo>
                    <a:pt x="0" y="0"/>
                  </a:lnTo>
                  <a:lnTo>
                    <a:pt x="247998" y="0"/>
                  </a:lnTo>
                  <a:lnTo>
                    <a:pt x="247998" y="89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70223" y="387794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89999"/>
                  </a:moveTo>
                  <a:lnTo>
                    <a:pt x="247998" y="89999"/>
                  </a:lnTo>
                  <a:lnTo>
                    <a:pt x="247998" y="0"/>
                  </a:lnTo>
                  <a:lnTo>
                    <a:pt x="0" y="0"/>
                  </a:lnTo>
                  <a:lnTo>
                    <a:pt x="0" y="89999"/>
                  </a:lnTo>
                  <a:close/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62234" y="3650422"/>
            <a:ext cx="2887980" cy="16764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5340">
              <a:lnSpc>
                <a:spcPct val="100000"/>
              </a:lnSpc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Online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Bill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Payer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48962" y="3893033"/>
            <a:ext cx="1986914" cy="1178560"/>
            <a:chOff x="5748962" y="3893033"/>
            <a:chExt cx="1986914" cy="1178560"/>
          </a:xfrm>
        </p:grpSpPr>
        <p:sp>
          <p:nvSpPr>
            <p:cNvPr id="21" name="object 21"/>
            <p:cNvSpPr/>
            <p:nvPr/>
          </p:nvSpPr>
          <p:spPr>
            <a:xfrm>
              <a:off x="5755085" y="3899156"/>
              <a:ext cx="1974850" cy="180340"/>
            </a:xfrm>
            <a:custGeom>
              <a:avLst/>
              <a:gdLst/>
              <a:ahLst/>
              <a:cxnLst/>
              <a:rect l="l" t="t" r="r" b="b"/>
              <a:pathLst>
                <a:path w="1974850" h="180339">
                  <a:moveTo>
                    <a:pt x="1841785" y="180109"/>
                  </a:moveTo>
                  <a:lnTo>
                    <a:pt x="0" y="180109"/>
                  </a:lnTo>
                  <a:lnTo>
                    <a:pt x="132466" y="0"/>
                  </a:lnTo>
                  <a:lnTo>
                    <a:pt x="1974252" y="0"/>
                  </a:lnTo>
                  <a:lnTo>
                    <a:pt x="1841785" y="180109"/>
                  </a:lnTo>
                  <a:close/>
                </a:path>
              </a:pathLst>
            </a:custGeom>
            <a:ln w="122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597083" y="3899300"/>
              <a:ext cx="132715" cy="1165860"/>
            </a:xfrm>
            <a:custGeom>
              <a:avLst/>
              <a:gdLst/>
              <a:ahLst/>
              <a:cxnLst/>
              <a:rect l="l" t="t" r="r" b="b"/>
              <a:pathLst>
                <a:path w="132715" h="1165860">
                  <a:moveTo>
                    <a:pt x="0" y="1165670"/>
                  </a:moveTo>
                  <a:lnTo>
                    <a:pt x="132466" y="986281"/>
                  </a:lnTo>
                  <a:lnTo>
                    <a:pt x="132466" y="0"/>
                  </a:lnTo>
                  <a:lnTo>
                    <a:pt x="0" y="179389"/>
                  </a:lnTo>
                  <a:lnTo>
                    <a:pt x="0" y="1165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97225" y="3899084"/>
              <a:ext cx="132715" cy="1166495"/>
            </a:xfrm>
            <a:custGeom>
              <a:avLst/>
              <a:gdLst/>
              <a:ahLst/>
              <a:cxnLst/>
              <a:rect l="l" t="t" r="r" b="b"/>
              <a:pathLst>
                <a:path w="132715" h="1166495">
                  <a:moveTo>
                    <a:pt x="132466" y="986281"/>
                  </a:moveTo>
                  <a:lnTo>
                    <a:pt x="0" y="1166391"/>
                  </a:lnTo>
                  <a:lnTo>
                    <a:pt x="0" y="180109"/>
                  </a:lnTo>
                  <a:lnTo>
                    <a:pt x="132466" y="0"/>
                  </a:lnTo>
                  <a:lnTo>
                    <a:pt x="132466" y="986281"/>
                  </a:lnTo>
                  <a:close/>
                </a:path>
              </a:pathLst>
            </a:custGeom>
            <a:ln w="12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754872" y="4079266"/>
            <a:ext cx="1842135" cy="986790"/>
          </a:xfrm>
          <a:prstGeom prst="rect">
            <a:avLst/>
          </a:prstGeom>
          <a:ln w="12202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268605">
              <a:lnSpc>
                <a:spcPct val="100000"/>
              </a:lnSpc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Database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490" y="2973377"/>
            <a:ext cx="109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Messages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4594" y="446023"/>
            <a:ext cx="5213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35" dirty="0"/>
              <a:t>g</a:t>
            </a:r>
            <a:r>
              <a:rPr spc="-229" dirty="0"/>
              <a:t>s</a:t>
            </a:r>
            <a:r>
              <a:rPr spc="-270" dirty="0"/>
              <a:t> </a:t>
            </a:r>
            <a:r>
              <a:rPr spc="-385" dirty="0"/>
              <a:t>–</a:t>
            </a:r>
            <a:r>
              <a:rPr spc="-265" dirty="0"/>
              <a:t> </a:t>
            </a:r>
            <a:r>
              <a:rPr spc="-105" dirty="0"/>
              <a:t>“</a:t>
            </a:r>
            <a:r>
              <a:rPr spc="-145" dirty="0"/>
              <a:t>M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210" dirty="0"/>
              <a:t>es</a:t>
            </a:r>
            <a:r>
              <a:rPr spc="-235" dirty="0"/>
              <a:t> 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00" dirty="0"/>
              <a:t>d</a:t>
            </a:r>
            <a:r>
              <a:rPr spc="-254" dirty="0"/>
              <a:t> </a:t>
            </a:r>
            <a:r>
              <a:rPr spc="-85" dirty="0"/>
              <a:t>A</a:t>
            </a:r>
            <a:r>
              <a:rPr spc="-200" dirty="0"/>
              <a:t>c</a:t>
            </a:r>
            <a:r>
              <a:rPr spc="-155" dirty="0"/>
              <a:t>t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105" dirty="0"/>
              <a:t>”</a:t>
            </a:r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6388952" y="2973378"/>
            <a:ext cx="704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4700" y="5485627"/>
            <a:ext cx="852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8711" y="161740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693" y="0"/>
                </a:lnTo>
              </a:path>
            </a:pathLst>
          </a:custGeom>
          <a:ln w="100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691189" y="1567987"/>
            <a:ext cx="686435" cy="99695"/>
            <a:chOff x="2691189" y="1567987"/>
            <a:chExt cx="686435" cy="99695"/>
          </a:xfrm>
        </p:grpSpPr>
        <p:sp>
          <p:nvSpPr>
            <p:cNvPr id="8" name="object 8"/>
            <p:cNvSpPr/>
            <p:nvPr/>
          </p:nvSpPr>
          <p:spPr>
            <a:xfrm>
              <a:off x="2691189" y="1617407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10">
                  <a:moveTo>
                    <a:pt x="0" y="0"/>
                  </a:moveTo>
                  <a:lnTo>
                    <a:pt x="600380" y="0"/>
                  </a:lnTo>
                </a:path>
              </a:pathLst>
            </a:custGeom>
            <a:ln w="10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9807" y="1567987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416"/>
                  </a:moveTo>
                  <a:lnTo>
                    <a:pt x="0" y="0"/>
                  </a:lnTo>
                  <a:lnTo>
                    <a:pt x="97784" y="48987"/>
                  </a:lnTo>
                  <a:lnTo>
                    <a:pt x="0" y="99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101796" y="1504174"/>
            <a:ext cx="6076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Message()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1908" y="2067681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429" y="0"/>
                </a:lnTo>
              </a:path>
            </a:pathLst>
          </a:custGeom>
          <a:ln w="100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438661" y="2013024"/>
            <a:ext cx="781050" cy="109855"/>
            <a:chOff x="1438661" y="2013024"/>
            <a:chExt cx="781050" cy="109855"/>
          </a:xfrm>
        </p:grpSpPr>
        <p:sp>
          <p:nvSpPr>
            <p:cNvPr id="13" name="object 13"/>
            <p:cNvSpPr/>
            <p:nvPr/>
          </p:nvSpPr>
          <p:spPr>
            <a:xfrm>
              <a:off x="1443803" y="2067681"/>
              <a:ext cx="775970" cy="0"/>
            </a:xfrm>
            <a:custGeom>
              <a:avLst/>
              <a:gdLst/>
              <a:ahLst/>
              <a:cxnLst/>
              <a:rect l="l" t="t" r="r" b="b"/>
              <a:pathLst>
                <a:path w="775969">
                  <a:moveTo>
                    <a:pt x="0" y="0"/>
                  </a:moveTo>
                  <a:lnTo>
                    <a:pt x="775471" y="0"/>
                  </a:lnTo>
                </a:path>
              </a:pathLst>
            </a:custGeom>
            <a:ln w="10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43662" y="2018025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90" h="99694">
                  <a:moveTo>
                    <a:pt x="97784" y="0"/>
                  </a:moveTo>
                  <a:lnTo>
                    <a:pt x="0" y="49708"/>
                  </a:lnTo>
                  <a:lnTo>
                    <a:pt x="97784" y="99416"/>
                  </a:lnTo>
                </a:path>
              </a:pathLst>
            </a:custGeom>
            <a:ln w="10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06711" y="1954427"/>
            <a:ext cx="4095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3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6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dirty="0">
                <a:latin typeface="Calibri" panose="020F0502020204030204"/>
                <a:cs typeface="Calibri" panose="020F0502020204030204"/>
              </a:rPr>
              <a:t>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9543" y="251791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101" y="0"/>
                </a:lnTo>
              </a:path>
            </a:pathLst>
          </a:custGeom>
          <a:ln w="100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097206" y="2463133"/>
            <a:ext cx="285750" cy="109855"/>
            <a:chOff x="3097206" y="2463133"/>
            <a:chExt cx="285750" cy="109855"/>
          </a:xfrm>
        </p:grpSpPr>
        <p:sp>
          <p:nvSpPr>
            <p:cNvPr id="18" name="object 18"/>
            <p:cNvSpPr/>
            <p:nvPr/>
          </p:nvSpPr>
          <p:spPr>
            <a:xfrm>
              <a:off x="3097206" y="2517915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385" y="0"/>
                  </a:lnTo>
                </a:path>
              </a:pathLst>
            </a:custGeom>
            <a:ln w="10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79737" y="2468135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416"/>
                  </a:moveTo>
                  <a:lnTo>
                    <a:pt x="97784" y="49708"/>
                  </a:lnTo>
                  <a:lnTo>
                    <a:pt x="0" y="0"/>
                  </a:lnTo>
                </a:path>
              </a:pathLst>
            </a:custGeom>
            <a:ln w="10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716699" y="2404681"/>
            <a:ext cx="139827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AsynchronousMessage()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61817" y="1821736"/>
            <a:ext cx="1159510" cy="527685"/>
            <a:chOff x="6161817" y="1821736"/>
            <a:chExt cx="1159510" cy="527685"/>
          </a:xfrm>
        </p:grpSpPr>
        <p:sp>
          <p:nvSpPr>
            <p:cNvPr id="22" name="object 22"/>
            <p:cNvSpPr/>
            <p:nvPr/>
          </p:nvSpPr>
          <p:spPr>
            <a:xfrm>
              <a:off x="6165627" y="182561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90" h="520064">
                  <a:moveTo>
                    <a:pt x="1063039" y="519536"/>
                  </a:moveTo>
                  <a:lnTo>
                    <a:pt x="88586" y="519536"/>
                  </a:lnTo>
                  <a:lnTo>
                    <a:pt x="54115" y="512464"/>
                  </a:lnTo>
                  <a:lnTo>
                    <a:pt x="25955" y="493181"/>
                  </a:lnTo>
                  <a:lnTo>
                    <a:pt x="6965" y="464589"/>
                  </a:lnTo>
                  <a:lnTo>
                    <a:pt x="0" y="429589"/>
                  </a:lnTo>
                  <a:lnTo>
                    <a:pt x="0" y="89947"/>
                  </a:lnTo>
                  <a:lnTo>
                    <a:pt x="6965" y="54946"/>
                  </a:lnTo>
                  <a:lnTo>
                    <a:pt x="25955" y="26354"/>
                  </a:lnTo>
                  <a:lnTo>
                    <a:pt x="54115" y="7072"/>
                  </a:lnTo>
                  <a:lnTo>
                    <a:pt x="88586" y="0"/>
                  </a:lnTo>
                  <a:lnTo>
                    <a:pt x="1063039" y="0"/>
                  </a:lnTo>
                  <a:lnTo>
                    <a:pt x="1097510" y="7072"/>
                  </a:lnTo>
                  <a:lnTo>
                    <a:pt x="1125669" y="26354"/>
                  </a:lnTo>
                  <a:lnTo>
                    <a:pt x="1144660" y="54946"/>
                  </a:lnTo>
                  <a:lnTo>
                    <a:pt x="1151625" y="89947"/>
                  </a:lnTo>
                  <a:lnTo>
                    <a:pt x="1151625" y="429589"/>
                  </a:lnTo>
                  <a:lnTo>
                    <a:pt x="1144660" y="464589"/>
                  </a:lnTo>
                  <a:lnTo>
                    <a:pt x="1125669" y="493181"/>
                  </a:lnTo>
                  <a:lnTo>
                    <a:pt x="1097510" y="512464"/>
                  </a:lnTo>
                  <a:lnTo>
                    <a:pt x="1063039" y="519536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65627" y="1825618"/>
              <a:ext cx="1151890" cy="520065"/>
            </a:xfrm>
            <a:custGeom>
              <a:avLst/>
              <a:gdLst/>
              <a:ahLst/>
              <a:cxnLst/>
              <a:rect l="l" t="t" r="r" b="b"/>
              <a:pathLst>
                <a:path w="1151890" h="520064">
                  <a:moveTo>
                    <a:pt x="88586" y="519536"/>
                  </a:moveTo>
                  <a:lnTo>
                    <a:pt x="1063039" y="519536"/>
                  </a:lnTo>
                  <a:lnTo>
                    <a:pt x="1097510" y="512464"/>
                  </a:lnTo>
                  <a:lnTo>
                    <a:pt x="1125669" y="493181"/>
                  </a:lnTo>
                  <a:lnTo>
                    <a:pt x="1144660" y="464589"/>
                  </a:lnTo>
                  <a:lnTo>
                    <a:pt x="1151625" y="429589"/>
                  </a:lnTo>
                  <a:lnTo>
                    <a:pt x="1151625" y="89947"/>
                  </a:lnTo>
                  <a:lnTo>
                    <a:pt x="1144660" y="54946"/>
                  </a:lnTo>
                  <a:lnTo>
                    <a:pt x="1125669" y="26354"/>
                  </a:lnTo>
                  <a:lnTo>
                    <a:pt x="1097510" y="7072"/>
                  </a:lnTo>
                  <a:lnTo>
                    <a:pt x="1063039" y="0"/>
                  </a:lnTo>
                  <a:lnTo>
                    <a:pt x="88586" y="0"/>
                  </a:lnTo>
                  <a:lnTo>
                    <a:pt x="54115" y="7072"/>
                  </a:lnTo>
                  <a:lnTo>
                    <a:pt x="25955" y="26354"/>
                  </a:lnTo>
                  <a:lnTo>
                    <a:pt x="6965" y="54946"/>
                  </a:lnTo>
                  <a:lnTo>
                    <a:pt x="0" y="89947"/>
                  </a:lnTo>
                  <a:lnTo>
                    <a:pt x="0" y="429589"/>
                  </a:lnTo>
                  <a:lnTo>
                    <a:pt x="6965" y="464589"/>
                  </a:lnTo>
                  <a:lnTo>
                    <a:pt x="25955" y="493181"/>
                  </a:lnTo>
                  <a:lnTo>
                    <a:pt x="54115" y="512464"/>
                  </a:lnTo>
                  <a:lnTo>
                    <a:pt x="88586" y="519536"/>
                  </a:lnTo>
                  <a:close/>
                </a:path>
              </a:pathLst>
            </a:custGeom>
            <a:ln w="7177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65627" y="1825546"/>
              <a:ext cx="1151890" cy="295910"/>
            </a:xfrm>
            <a:custGeom>
              <a:avLst/>
              <a:gdLst/>
              <a:ahLst/>
              <a:cxnLst/>
              <a:rect l="l" t="t" r="r" b="b"/>
              <a:pathLst>
                <a:path w="1151890" h="295910">
                  <a:moveTo>
                    <a:pt x="1151625" y="295747"/>
                  </a:moveTo>
                  <a:lnTo>
                    <a:pt x="0" y="295747"/>
                  </a:lnTo>
                  <a:lnTo>
                    <a:pt x="0" y="89947"/>
                  </a:lnTo>
                  <a:lnTo>
                    <a:pt x="6965" y="54946"/>
                  </a:lnTo>
                  <a:lnTo>
                    <a:pt x="25955" y="26354"/>
                  </a:lnTo>
                  <a:lnTo>
                    <a:pt x="54115" y="7072"/>
                  </a:lnTo>
                  <a:lnTo>
                    <a:pt x="88586" y="0"/>
                  </a:lnTo>
                  <a:lnTo>
                    <a:pt x="1063039" y="0"/>
                  </a:lnTo>
                  <a:lnTo>
                    <a:pt x="1097510" y="7072"/>
                  </a:lnTo>
                  <a:lnTo>
                    <a:pt x="1125669" y="26354"/>
                  </a:lnTo>
                  <a:lnTo>
                    <a:pt x="1144660" y="54946"/>
                  </a:lnTo>
                  <a:lnTo>
                    <a:pt x="1151625" y="89947"/>
                  </a:lnTo>
                  <a:lnTo>
                    <a:pt x="1151625" y="29574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65627" y="1825546"/>
              <a:ext cx="1151890" cy="295910"/>
            </a:xfrm>
            <a:custGeom>
              <a:avLst/>
              <a:gdLst/>
              <a:ahLst/>
              <a:cxnLst/>
              <a:rect l="l" t="t" r="r" b="b"/>
              <a:pathLst>
                <a:path w="1151890" h="295910">
                  <a:moveTo>
                    <a:pt x="0" y="295747"/>
                  </a:moveTo>
                  <a:lnTo>
                    <a:pt x="1151625" y="295747"/>
                  </a:lnTo>
                  <a:lnTo>
                    <a:pt x="1151625" y="89947"/>
                  </a:lnTo>
                  <a:lnTo>
                    <a:pt x="1144660" y="54946"/>
                  </a:lnTo>
                  <a:lnTo>
                    <a:pt x="1125669" y="26354"/>
                  </a:lnTo>
                  <a:lnTo>
                    <a:pt x="1097510" y="7072"/>
                  </a:lnTo>
                  <a:lnTo>
                    <a:pt x="1063039" y="0"/>
                  </a:lnTo>
                  <a:lnTo>
                    <a:pt x="88586" y="0"/>
                  </a:lnTo>
                  <a:lnTo>
                    <a:pt x="54115" y="7072"/>
                  </a:lnTo>
                  <a:lnTo>
                    <a:pt x="25955" y="26354"/>
                  </a:lnTo>
                  <a:lnTo>
                    <a:pt x="6965" y="54946"/>
                  </a:lnTo>
                  <a:lnTo>
                    <a:pt x="0" y="89947"/>
                  </a:lnTo>
                  <a:lnTo>
                    <a:pt x="0" y="295747"/>
                  </a:lnTo>
                  <a:close/>
                </a:path>
              </a:pathLst>
            </a:custGeom>
            <a:ln w="718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348700" y="1834752"/>
            <a:ext cx="785495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dul</a:t>
            </a:r>
            <a:r>
              <a:rPr sz="14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62031" y="2117769"/>
            <a:ext cx="1158875" cy="231140"/>
            <a:chOff x="6162031" y="2117769"/>
            <a:chExt cx="1158875" cy="231140"/>
          </a:xfrm>
        </p:grpSpPr>
        <p:sp>
          <p:nvSpPr>
            <p:cNvPr id="28" name="object 28"/>
            <p:cNvSpPr/>
            <p:nvPr/>
          </p:nvSpPr>
          <p:spPr>
            <a:xfrm>
              <a:off x="6165627" y="2121365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90" h="224155">
                  <a:moveTo>
                    <a:pt x="1063039" y="223789"/>
                  </a:moveTo>
                  <a:lnTo>
                    <a:pt x="88586" y="223789"/>
                  </a:lnTo>
                  <a:lnTo>
                    <a:pt x="54115" y="216717"/>
                  </a:lnTo>
                  <a:lnTo>
                    <a:pt x="25955" y="197434"/>
                  </a:lnTo>
                  <a:lnTo>
                    <a:pt x="6965" y="168842"/>
                  </a:lnTo>
                  <a:lnTo>
                    <a:pt x="0" y="133841"/>
                  </a:lnTo>
                  <a:lnTo>
                    <a:pt x="0" y="0"/>
                  </a:lnTo>
                  <a:lnTo>
                    <a:pt x="1151625" y="0"/>
                  </a:lnTo>
                  <a:lnTo>
                    <a:pt x="1151625" y="133841"/>
                  </a:lnTo>
                  <a:lnTo>
                    <a:pt x="1144660" y="168842"/>
                  </a:lnTo>
                  <a:lnTo>
                    <a:pt x="1125669" y="197434"/>
                  </a:lnTo>
                  <a:lnTo>
                    <a:pt x="1097510" y="216717"/>
                  </a:lnTo>
                  <a:lnTo>
                    <a:pt x="1063039" y="223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165627" y="2121365"/>
              <a:ext cx="1151890" cy="224154"/>
            </a:xfrm>
            <a:custGeom>
              <a:avLst/>
              <a:gdLst/>
              <a:ahLst/>
              <a:cxnLst/>
              <a:rect l="l" t="t" r="r" b="b"/>
              <a:pathLst>
                <a:path w="1151890" h="224155">
                  <a:moveTo>
                    <a:pt x="88586" y="223789"/>
                  </a:moveTo>
                  <a:lnTo>
                    <a:pt x="1063039" y="223789"/>
                  </a:lnTo>
                  <a:lnTo>
                    <a:pt x="1097510" y="216717"/>
                  </a:lnTo>
                  <a:lnTo>
                    <a:pt x="1125669" y="197434"/>
                  </a:lnTo>
                  <a:lnTo>
                    <a:pt x="1144660" y="168842"/>
                  </a:lnTo>
                  <a:lnTo>
                    <a:pt x="1151625" y="133841"/>
                  </a:lnTo>
                  <a:lnTo>
                    <a:pt x="1151625" y="0"/>
                  </a:lnTo>
                  <a:lnTo>
                    <a:pt x="0" y="0"/>
                  </a:lnTo>
                  <a:lnTo>
                    <a:pt x="0" y="133841"/>
                  </a:lnTo>
                  <a:lnTo>
                    <a:pt x="6965" y="168842"/>
                  </a:lnTo>
                  <a:lnTo>
                    <a:pt x="25955" y="197434"/>
                  </a:lnTo>
                  <a:lnTo>
                    <a:pt x="54115" y="216717"/>
                  </a:lnTo>
                  <a:lnTo>
                    <a:pt x="88586" y="223789"/>
                  </a:lnTo>
                  <a:close/>
                </a:path>
              </a:pathLst>
            </a:custGeom>
            <a:ln w="7191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4041179" y="4353692"/>
            <a:ext cx="1062355" cy="416559"/>
          </a:xfrm>
          <a:custGeom>
            <a:avLst/>
            <a:gdLst/>
            <a:ahLst/>
            <a:cxnLst/>
            <a:rect l="l" t="t" r="r" b="b"/>
            <a:pathLst>
              <a:path w="1062354" h="416560">
                <a:moveTo>
                  <a:pt x="973275" y="415945"/>
                </a:moveTo>
                <a:lnTo>
                  <a:pt x="88479" y="415945"/>
                </a:lnTo>
                <a:lnTo>
                  <a:pt x="54049" y="408872"/>
                </a:lnTo>
                <a:lnTo>
                  <a:pt x="25924" y="389588"/>
                </a:lnTo>
                <a:lnTo>
                  <a:pt x="6956" y="360994"/>
                </a:lnTo>
                <a:lnTo>
                  <a:pt x="0" y="325991"/>
                </a:lnTo>
                <a:lnTo>
                  <a:pt x="0" y="89953"/>
                </a:lnTo>
                <a:lnTo>
                  <a:pt x="6956" y="54950"/>
                </a:lnTo>
                <a:lnTo>
                  <a:pt x="25924" y="26356"/>
                </a:lnTo>
                <a:lnTo>
                  <a:pt x="54049" y="7072"/>
                </a:lnTo>
                <a:lnTo>
                  <a:pt x="88479" y="0"/>
                </a:lnTo>
                <a:lnTo>
                  <a:pt x="973275" y="0"/>
                </a:lnTo>
                <a:lnTo>
                  <a:pt x="1007704" y="7072"/>
                </a:lnTo>
                <a:lnTo>
                  <a:pt x="1035830" y="26356"/>
                </a:lnTo>
                <a:lnTo>
                  <a:pt x="1054797" y="54950"/>
                </a:lnTo>
                <a:lnTo>
                  <a:pt x="1061754" y="89953"/>
                </a:lnTo>
                <a:lnTo>
                  <a:pt x="1061754" y="325991"/>
                </a:lnTo>
                <a:lnTo>
                  <a:pt x="1054797" y="360994"/>
                </a:lnTo>
                <a:lnTo>
                  <a:pt x="1035830" y="389588"/>
                </a:lnTo>
                <a:lnTo>
                  <a:pt x="1007704" y="408872"/>
                </a:lnTo>
                <a:lnTo>
                  <a:pt x="973275" y="415945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242225" y="4364628"/>
            <a:ext cx="65976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18745">
              <a:lnSpc>
                <a:spcPct val="100000"/>
              </a:lnSpc>
              <a:spcBef>
                <a:spcPts val="120"/>
              </a:spcBef>
            </a:pPr>
            <a:r>
              <a:rPr sz="1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Submit </a:t>
            </a:r>
            <a:r>
              <a:rPr sz="1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Ap</a:t>
            </a:r>
            <a:r>
              <a:rPr sz="11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1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1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350" y="2973377"/>
            <a:ext cx="1297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Relationships</a:t>
            </a:r>
            <a:endParaRPr spc="-165" dirty="0"/>
          </a:p>
        </p:txBody>
      </p:sp>
      <p:sp>
        <p:nvSpPr>
          <p:cNvPr id="4" name="object 4"/>
          <p:cNvSpPr txBox="1"/>
          <p:nvPr/>
        </p:nvSpPr>
        <p:spPr>
          <a:xfrm>
            <a:off x="1494795" y="5483969"/>
            <a:ext cx="18122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Implementation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9416" y="2973502"/>
            <a:ext cx="1641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Generalization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109" y="5483969"/>
            <a:ext cx="1424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Dependency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2853" y="2203932"/>
            <a:ext cx="2362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dirty="0">
                <a:latin typeface="Calibri" panose="020F0502020204030204"/>
                <a:cs typeface="Calibri" panose="020F0502020204030204"/>
              </a:rPr>
              <a:t>2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7123" y="2203933"/>
            <a:ext cx="965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5170" y="2182123"/>
            <a:ext cx="975360" cy="0"/>
          </a:xfrm>
          <a:custGeom>
            <a:avLst/>
            <a:gdLst/>
            <a:ahLst/>
            <a:cxnLst/>
            <a:rect l="l" t="t" r="r" b="b"/>
            <a:pathLst>
              <a:path w="975360">
                <a:moveTo>
                  <a:pt x="0" y="0"/>
                </a:moveTo>
                <a:lnTo>
                  <a:pt x="974848" y="0"/>
                </a:lnTo>
              </a:path>
            </a:pathLst>
          </a:custGeom>
          <a:ln w="72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6117754" y="2178529"/>
            <a:ext cx="1243965" cy="97155"/>
            <a:chOff x="6117754" y="2178529"/>
            <a:chExt cx="1243965" cy="97155"/>
          </a:xfrm>
        </p:grpSpPr>
        <p:sp>
          <p:nvSpPr>
            <p:cNvPr id="11" name="object 11"/>
            <p:cNvSpPr/>
            <p:nvPr/>
          </p:nvSpPr>
          <p:spPr>
            <a:xfrm>
              <a:off x="6253207" y="2226817"/>
              <a:ext cx="1108710" cy="0"/>
            </a:xfrm>
            <a:custGeom>
              <a:avLst/>
              <a:gdLst/>
              <a:ahLst/>
              <a:cxnLst/>
              <a:rect l="l" t="t" r="r" b="b"/>
              <a:pathLst>
                <a:path w="1108709">
                  <a:moveTo>
                    <a:pt x="1108217" y="0"/>
                  </a:moveTo>
                  <a:lnTo>
                    <a:pt x="0" y="0"/>
                  </a:lnTo>
                </a:path>
              </a:pathLst>
            </a:custGeom>
            <a:ln w="7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21340" y="2182115"/>
              <a:ext cx="132080" cy="89535"/>
            </a:xfrm>
            <a:custGeom>
              <a:avLst/>
              <a:gdLst/>
              <a:ahLst/>
              <a:cxnLst/>
              <a:rect l="l" t="t" r="r" b="b"/>
              <a:pathLst>
                <a:path w="132079" h="89535">
                  <a:moveTo>
                    <a:pt x="131795" y="0"/>
                  </a:moveTo>
                  <a:lnTo>
                    <a:pt x="0" y="44701"/>
                  </a:lnTo>
                  <a:lnTo>
                    <a:pt x="131795" y="89403"/>
                  </a:lnTo>
                  <a:lnTo>
                    <a:pt x="131795" y="0"/>
                  </a:lnTo>
                  <a:close/>
                </a:path>
              </a:pathLst>
            </a:custGeom>
            <a:ln w="7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778643" y="4612116"/>
            <a:ext cx="1245235" cy="109220"/>
            <a:chOff x="1778643" y="4612116"/>
            <a:chExt cx="1245235" cy="109220"/>
          </a:xfrm>
        </p:grpSpPr>
        <p:sp>
          <p:nvSpPr>
            <p:cNvPr id="14" name="object 14"/>
            <p:cNvSpPr/>
            <p:nvPr/>
          </p:nvSpPr>
          <p:spPr>
            <a:xfrm>
              <a:off x="1930284" y="4666346"/>
              <a:ext cx="1094105" cy="0"/>
            </a:xfrm>
            <a:custGeom>
              <a:avLst/>
              <a:gdLst/>
              <a:ahLst/>
              <a:cxnLst/>
              <a:rect l="l" t="t" r="r" b="b"/>
              <a:pathLst>
                <a:path w="1094105">
                  <a:moveTo>
                    <a:pt x="1093560" y="0"/>
                  </a:moveTo>
                  <a:lnTo>
                    <a:pt x="0" y="0"/>
                  </a:lnTo>
                </a:path>
              </a:pathLst>
            </a:custGeom>
            <a:ln w="9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83634" y="4617107"/>
              <a:ext cx="146685" cy="99060"/>
            </a:xfrm>
            <a:custGeom>
              <a:avLst/>
              <a:gdLst/>
              <a:ahLst/>
              <a:cxnLst/>
              <a:rect l="l" t="t" r="r" b="b"/>
              <a:pathLst>
                <a:path w="146685" h="99060">
                  <a:moveTo>
                    <a:pt x="146675" y="0"/>
                  </a:moveTo>
                  <a:lnTo>
                    <a:pt x="0" y="49333"/>
                  </a:lnTo>
                  <a:lnTo>
                    <a:pt x="146675" y="98667"/>
                  </a:lnTo>
                  <a:lnTo>
                    <a:pt x="146675" y="0"/>
                  </a:lnTo>
                  <a:close/>
                </a:path>
              </a:pathLst>
            </a:custGeom>
            <a:ln w="9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205804" y="4612115"/>
            <a:ext cx="1068705" cy="109220"/>
            <a:chOff x="6205804" y="4612115"/>
            <a:chExt cx="1068705" cy="109220"/>
          </a:xfrm>
        </p:grpSpPr>
        <p:sp>
          <p:nvSpPr>
            <p:cNvPr id="17" name="object 17"/>
            <p:cNvSpPr/>
            <p:nvPr/>
          </p:nvSpPr>
          <p:spPr>
            <a:xfrm>
              <a:off x="6211069" y="4666347"/>
              <a:ext cx="1063625" cy="0"/>
            </a:xfrm>
            <a:custGeom>
              <a:avLst/>
              <a:gdLst/>
              <a:ahLst/>
              <a:cxnLst/>
              <a:rect l="l" t="t" r="r" b="b"/>
              <a:pathLst>
                <a:path w="1063625">
                  <a:moveTo>
                    <a:pt x="1063226" y="0"/>
                  </a:moveTo>
                  <a:lnTo>
                    <a:pt x="0" y="0"/>
                  </a:lnTo>
                </a:path>
              </a:pathLst>
            </a:custGeom>
            <a:ln w="9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10795" y="4617106"/>
              <a:ext cx="147320" cy="99060"/>
            </a:xfrm>
            <a:custGeom>
              <a:avLst/>
              <a:gdLst/>
              <a:ahLst/>
              <a:cxnLst/>
              <a:rect l="l" t="t" r="r" b="b"/>
              <a:pathLst>
                <a:path w="147320" h="99060">
                  <a:moveTo>
                    <a:pt x="146726" y="0"/>
                  </a:moveTo>
                  <a:lnTo>
                    <a:pt x="0" y="49333"/>
                  </a:lnTo>
                  <a:lnTo>
                    <a:pt x="146726" y="98667"/>
                  </a:lnTo>
                </a:path>
              </a:pathLst>
            </a:custGeom>
            <a:ln w="9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579" y="2973377"/>
            <a:ext cx="2222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3002" y="446023"/>
            <a:ext cx="325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00" dirty="0"/>
              <a:t>ommo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250" dirty="0"/>
              <a:t>E</a:t>
            </a:r>
            <a:r>
              <a:rPr spc="-235" dirty="0"/>
              <a:t>x</a:t>
            </a:r>
            <a:r>
              <a:rPr spc="-135" dirty="0"/>
              <a:t>t</a:t>
            </a:r>
            <a:r>
              <a:rPr spc="-195" dirty="0"/>
              <a:t>e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45" dirty="0"/>
              <a:t>o</a:t>
            </a:r>
            <a:r>
              <a:rPr spc="-135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4" name="object 4"/>
          <p:cNvSpPr txBox="1"/>
          <p:nvPr/>
        </p:nvSpPr>
        <p:spPr>
          <a:xfrm>
            <a:off x="6120695" y="2973378"/>
            <a:ext cx="1242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Stereotype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78864" y="1724520"/>
            <a:ext cx="1214120" cy="996315"/>
            <a:chOff x="1778864" y="1724520"/>
            <a:chExt cx="1214120" cy="996315"/>
          </a:xfrm>
        </p:grpSpPr>
        <p:sp>
          <p:nvSpPr>
            <p:cNvPr id="6" name="object 6"/>
            <p:cNvSpPr/>
            <p:nvPr/>
          </p:nvSpPr>
          <p:spPr>
            <a:xfrm>
              <a:off x="1926460" y="1727539"/>
              <a:ext cx="1062990" cy="675005"/>
            </a:xfrm>
            <a:custGeom>
              <a:avLst/>
              <a:gdLst/>
              <a:ahLst/>
              <a:cxnLst/>
              <a:rect l="l" t="t" r="r" b="b"/>
              <a:pathLst>
                <a:path w="1062989" h="675005">
                  <a:moveTo>
                    <a:pt x="1062464" y="674946"/>
                  </a:moveTo>
                  <a:lnTo>
                    <a:pt x="0" y="674946"/>
                  </a:lnTo>
                  <a:lnTo>
                    <a:pt x="0" y="0"/>
                  </a:lnTo>
                  <a:lnTo>
                    <a:pt x="973925" y="0"/>
                  </a:lnTo>
                  <a:lnTo>
                    <a:pt x="1062464" y="89944"/>
                  </a:lnTo>
                  <a:lnTo>
                    <a:pt x="1062464" y="67494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2674" y="1728330"/>
              <a:ext cx="1206500" cy="988694"/>
            </a:xfrm>
            <a:custGeom>
              <a:avLst/>
              <a:gdLst/>
              <a:ahLst/>
              <a:cxnLst/>
              <a:rect l="l" t="t" r="r" b="b"/>
              <a:pathLst>
                <a:path w="1206500" h="988694">
                  <a:moveTo>
                    <a:pt x="143786" y="674227"/>
                  </a:moveTo>
                  <a:lnTo>
                    <a:pt x="0" y="988674"/>
                  </a:lnTo>
                </a:path>
                <a:path w="1206500" h="988694">
                  <a:moveTo>
                    <a:pt x="143786" y="674227"/>
                  </a:moveTo>
                  <a:lnTo>
                    <a:pt x="1206251" y="674227"/>
                  </a:lnTo>
                  <a:lnTo>
                    <a:pt x="1206251" y="89944"/>
                  </a:lnTo>
                  <a:lnTo>
                    <a:pt x="1117712" y="0"/>
                  </a:lnTo>
                  <a:lnTo>
                    <a:pt x="143786" y="0"/>
                  </a:lnTo>
                  <a:lnTo>
                    <a:pt x="143786" y="674227"/>
                  </a:lnTo>
                  <a:close/>
                </a:path>
              </a:pathLst>
            </a:custGeom>
            <a:ln w="7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953124" y="1752744"/>
            <a:ext cx="987425" cy="601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Calibri" panose="020F0502020204030204"/>
                <a:cs typeface="Calibri" panose="020F0502020204030204"/>
              </a:rPr>
              <a:t>Add a 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note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to 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give </a:t>
            </a:r>
            <a:r>
              <a:rPr sz="95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some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details 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to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-25" dirty="0">
                <a:latin typeface="Calibri" panose="020F0502020204030204"/>
                <a:cs typeface="Calibri" panose="020F0502020204030204"/>
              </a:rPr>
              <a:t>ss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950" spc="-55" dirty="0">
                <a:latin typeface="Calibri" panose="020F0502020204030204"/>
                <a:cs typeface="Calibri" panose="020F0502020204030204"/>
              </a:rPr>
              <a:t>c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ia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n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t  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diagram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8317" y="1724401"/>
            <a:ext cx="104177" cy="1057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78626" y="2057883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&lt;&lt;Interface&gt;&gt;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30709" y="3892780"/>
            <a:ext cx="642620" cy="1459230"/>
            <a:chOff x="4330709" y="3892780"/>
            <a:chExt cx="642620" cy="1459230"/>
          </a:xfrm>
        </p:grpSpPr>
        <p:sp>
          <p:nvSpPr>
            <p:cNvPr id="12" name="object 12"/>
            <p:cNvSpPr/>
            <p:nvPr/>
          </p:nvSpPr>
          <p:spPr>
            <a:xfrm>
              <a:off x="4790535" y="5146209"/>
              <a:ext cx="168910" cy="201930"/>
            </a:xfrm>
            <a:custGeom>
              <a:avLst/>
              <a:gdLst/>
              <a:ahLst/>
              <a:cxnLst/>
              <a:rect l="l" t="t" r="r" b="b"/>
              <a:pathLst>
                <a:path w="168910" h="201929">
                  <a:moveTo>
                    <a:pt x="0" y="201615"/>
                  </a:moveTo>
                  <a:lnTo>
                    <a:pt x="0" y="171373"/>
                  </a:lnTo>
                  <a:lnTo>
                    <a:pt x="168753" y="0"/>
                  </a:lnTo>
                  <a:lnTo>
                    <a:pt x="168753" y="30962"/>
                  </a:lnTo>
                  <a:lnTo>
                    <a:pt x="0" y="201615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34264" y="3896478"/>
              <a:ext cx="635635" cy="161290"/>
            </a:xfrm>
            <a:custGeom>
              <a:avLst/>
              <a:gdLst/>
              <a:ahLst/>
              <a:cxnLst/>
              <a:rect l="l" t="t" r="r" b="b"/>
              <a:pathLst>
                <a:path w="635635" h="161289">
                  <a:moveTo>
                    <a:pt x="476479" y="161292"/>
                  </a:moveTo>
                  <a:lnTo>
                    <a:pt x="0" y="161292"/>
                  </a:lnTo>
                  <a:lnTo>
                    <a:pt x="158826" y="0"/>
                  </a:lnTo>
                  <a:lnTo>
                    <a:pt x="635306" y="0"/>
                  </a:lnTo>
                  <a:lnTo>
                    <a:pt x="476479" y="161292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10956" y="3896478"/>
              <a:ext cx="158115" cy="1421765"/>
            </a:xfrm>
            <a:custGeom>
              <a:avLst/>
              <a:gdLst/>
              <a:ahLst/>
              <a:cxnLst/>
              <a:rect l="l" t="t" r="r" b="b"/>
              <a:pathLst>
                <a:path w="158114" h="1421764">
                  <a:moveTo>
                    <a:pt x="0" y="1421391"/>
                  </a:moveTo>
                  <a:lnTo>
                    <a:pt x="0" y="161292"/>
                  </a:lnTo>
                  <a:lnTo>
                    <a:pt x="158117" y="0"/>
                  </a:lnTo>
                  <a:lnTo>
                    <a:pt x="158117" y="1259379"/>
                  </a:lnTo>
                  <a:lnTo>
                    <a:pt x="0" y="1421391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34405" y="4057699"/>
              <a:ext cx="476884" cy="1260475"/>
            </a:xfrm>
            <a:custGeom>
              <a:avLst/>
              <a:gdLst/>
              <a:ahLst/>
              <a:cxnLst/>
              <a:rect l="l" t="t" r="r" b="b"/>
              <a:pathLst>
                <a:path w="476885" h="1260475">
                  <a:moveTo>
                    <a:pt x="476479" y="1260099"/>
                  </a:moveTo>
                  <a:lnTo>
                    <a:pt x="0" y="1260099"/>
                  </a:lnTo>
                  <a:lnTo>
                    <a:pt x="0" y="0"/>
                  </a:lnTo>
                  <a:lnTo>
                    <a:pt x="476479" y="0"/>
                  </a:lnTo>
                  <a:lnTo>
                    <a:pt x="476479" y="126009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34405" y="4057699"/>
              <a:ext cx="476884" cy="1260475"/>
            </a:xfrm>
            <a:custGeom>
              <a:avLst/>
              <a:gdLst/>
              <a:ahLst/>
              <a:cxnLst/>
              <a:rect l="l" t="t" r="r" b="b"/>
              <a:pathLst>
                <a:path w="476885" h="1260475">
                  <a:moveTo>
                    <a:pt x="0" y="0"/>
                  </a:moveTo>
                  <a:lnTo>
                    <a:pt x="476479" y="0"/>
                  </a:lnTo>
                  <a:lnTo>
                    <a:pt x="476479" y="1260099"/>
                  </a:lnTo>
                  <a:lnTo>
                    <a:pt x="0" y="1260099"/>
                  </a:lnTo>
                  <a:lnTo>
                    <a:pt x="0" y="0"/>
                  </a:lnTo>
                  <a:close/>
                </a:path>
              </a:pathLst>
            </a:custGeom>
            <a:ln w="7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3845" y="4118352"/>
              <a:ext cx="357296" cy="7660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93965" y="4118184"/>
              <a:ext cx="357505" cy="766445"/>
            </a:xfrm>
            <a:custGeom>
              <a:avLst/>
              <a:gdLst/>
              <a:ahLst/>
              <a:cxnLst/>
              <a:rect l="l" t="t" r="r" b="b"/>
              <a:pathLst>
                <a:path w="357504" h="766445">
                  <a:moveTo>
                    <a:pt x="0" y="0"/>
                  </a:moveTo>
                  <a:lnTo>
                    <a:pt x="357359" y="0"/>
                  </a:lnTo>
                  <a:lnTo>
                    <a:pt x="357359" y="766140"/>
                  </a:lnTo>
                  <a:lnTo>
                    <a:pt x="0" y="766140"/>
                  </a:lnTo>
                  <a:lnTo>
                    <a:pt x="0" y="0"/>
                  </a:lnTo>
                  <a:close/>
                </a:path>
              </a:pathLst>
            </a:custGeom>
            <a:ln w="7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36504" y="4158513"/>
              <a:ext cx="271780" cy="658495"/>
            </a:xfrm>
            <a:custGeom>
              <a:avLst/>
              <a:gdLst/>
              <a:ahLst/>
              <a:cxnLst/>
              <a:rect l="l" t="t" r="r" b="b"/>
              <a:pathLst>
                <a:path w="271779" h="658495">
                  <a:moveTo>
                    <a:pt x="271564" y="591883"/>
                  </a:moveTo>
                  <a:lnTo>
                    <a:pt x="0" y="591883"/>
                  </a:lnTo>
                  <a:lnTo>
                    <a:pt x="0" y="658126"/>
                  </a:lnTo>
                  <a:lnTo>
                    <a:pt x="271564" y="658126"/>
                  </a:lnTo>
                  <a:lnTo>
                    <a:pt x="271564" y="591883"/>
                  </a:lnTo>
                  <a:close/>
                </a:path>
                <a:path w="271779" h="658495">
                  <a:moveTo>
                    <a:pt x="271564" y="491794"/>
                  </a:moveTo>
                  <a:lnTo>
                    <a:pt x="0" y="491794"/>
                  </a:lnTo>
                  <a:lnTo>
                    <a:pt x="0" y="557326"/>
                  </a:lnTo>
                  <a:lnTo>
                    <a:pt x="271564" y="557326"/>
                  </a:lnTo>
                  <a:lnTo>
                    <a:pt x="271564" y="491794"/>
                  </a:lnTo>
                  <a:close/>
                </a:path>
                <a:path w="271779" h="658495">
                  <a:moveTo>
                    <a:pt x="271564" y="390271"/>
                  </a:moveTo>
                  <a:lnTo>
                    <a:pt x="0" y="390271"/>
                  </a:lnTo>
                  <a:lnTo>
                    <a:pt x="0" y="456514"/>
                  </a:lnTo>
                  <a:lnTo>
                    <a:pt x="271564" y="456514"/>
                  </a:lnTo>
                  <a:lnTo>
                    <a:pt x="271564" y="390271"/>
                  </a:lnTo>
                  <a:close/>
                </a:path>
                <a:path w="271779" h="658495">
                  <a:moveTo>
                    <a:pt x="271564" y="290182"/>
                  </a:moveTo>
                  <a:lnTo>
                    <a:pt x="0" y="290182"/>
                  </a:lnTo>
                  <a:lnTo>
                    <a:pt x="0" y="355714"/>
                  </a:lnTo>
                  <a:lnTo>
                    <a:pt x="271564" y="355714"/>
                  </a:lnTo>
                  <a:lnTo>
                    <a:pt x="271564" y="290182"/>
                  </a:lnTo>
                  <a:close/>
                </a:path>
                <a:path w="271779" h="658495">
                  <a:moveTo>
                    <a:pt x="271564" y="146177"/>
                  </a:moveTo>
                  <a:lnTo>
                    <a:pt x="0" y="146177"/>
                  </a:lnTo>
                  <a:lnTo>
                    <a:pt x="0" y="257060"/>
                  </a:lnTo>
                  <a:lnTo>
                    <a:pt x="271564" y="257060"/>
                  </a:lnTo>
                  <a:lnTo>
                    <a:pt x="271564" y="146177"/>
                  </a:lnTo>
                  <a:close/>
                </a:path>
                <a:path w="271779" h="658495">
                  <a:moveTo>
                    <a:pt x="271564" y="0"/>
                  </a:moveTo>
                  <a:lnTo>
                    <a:pt x="0" y="0"/>
                  </a:lnTo>
                  <a:lnTo>
                    <a:pt x="0" y="110883"/>
                  </a:lnTo>
                  <a:lnTo>
                    <a:pt x="271564" y="110883"/>
                  </a:lnTo>
                  <a:lnTo>
                    <a:pt x="271564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36508" y="4158507"/>
              <a:ext cx="271780" cy="657860"/>
            </a:xfrm>
            <a:custGeom>
              <a:avLst/>
              <a:gdLst/>
              <a:ahLst/>
              <a:cxnLst/>
              <a:rect l="l" t="t" r="r" b="b"/>
              <a:pathLst>
                <a:path w="271779" h="657860">
                  <a:moveTo>
                    <a:pt x="0" y="591886"/>
                  </a:moveTo>
                  <a:lnTo>
                    <a:pt x="271565" y="591886"/>
                  </a:lnTo>
                  <a:lnTo>
                    <a:pt x="271565" y="657411"/>
                  </a:lnTo>
                  <a:lnTo>
                    <a:pt x="0" y="657411"/>
                  </a:lnTo>
                  <a:lnTo>
                    <a:pt x="0" y="591886"/>
                  </a:lnTo>
                  <a:close/>
                </a:path>
                <a:path w="271779" h="657860">
                  <a:moveTo>
                    <a:pt x="0" y="491078"/>
                  </a:moveTo>
                  <a:lnTo>
                    <a:pt x="271565" y="491078"/>
                  </a:lnTo>
                  <a:lnTo>
                    <a:pt x="271565" y="556603"/>
                  </a:lnTo>
                  <a:lnTo>
                    <a:pt x="0" y="556603"/>
                  </a:lnTo>
                  <a:lnTo>
                    <a:pt x="0" y="491078"/>
                  </a:lnTo>
                  <a:close/>
                </a:path>
                <a:path w="271779" h="657860">
                  <a:moveTo>
                    <a:pt x="0" y="390270"/>
                  </a:moveTo>
                  <a:lnTo>
                    <a:pt x="271565" y="390270"/>
                  </a:lnTo>
                  <a:lnTo>
                    <a:pt x="271565" y="455795"/>
                  </a:lnTo>
                  <a:lnTo>
                    <a:pt x="0" y="455795"/>
                  </a:lnTo>
                  <a:lnTo>
                    <a:pt x="0" y="390270"/>
                  </a:lnTo>
                  <a:close/>
                </a:path>
                <a:path w="271779" h="657860">
                  <a:moveTo>
                    <a:pt x="0" y="289462"/>
                  </a:moveTo>
                  <a:lnTo>
                    <a:pt x="271565" y="289462"/>
                  </a:lnTo>
                  <a:lnTo>
                    <a:pt x="271565" y="354987"/>
                  </a:lnTo>
                  <a:lnTo>
                    <a:pt x="0" y="354987"/>
                  </a:lnTo>
                  <a:lnTo>
                    <a:pt x="0" y="289462"/>
                  </a:lnTo>
                  <a:close/>
                </a:path>
                <a:path w="271779" h="657860">
                  <a:moveTo>
                    <a:pt x="0" y="146171"/>
                  </a:moveTo>
                  <a:lnTo>
                    <a:pt x="271565" y="146171"/>
                  </a:lnTo>
                  <a:lnTo>
                    <a:pt x="271565" y="257060"/>
                  </a:lnTo>
                  <a:lnTo>
                    <a:pt x="0" y="257060"/>
                  </a:lnTo>
                  <a:lnTo>
                    <a:pt x="0" y="146171"/>
                  </a:lnTo>
                  <a:close/>
                </a:path>
                <a:path w="271779" h="657860">
                  <a:moveTo>
                    <a:pt x="0" y="0"/>
                  </a:moveTo>
                  <a:lnTo>
                    <a:pt x="271565" y="0"/>
                  </a:lnTo>
                  <a:lnTo>
                    <a:pt x="271565" y="110888"/>
                  </a:lnTo>
                  <a:lnTo>
                    <a:pt x="0" y="110888"/>
                  </a:lnTo>
                  <a:lnTo>
                    <a:pt x="0" y="0"/>
                  </a:lnTo>
                  <a:close/>
                </a:path>
              </a:pathLst>
            </a:custGeom>
            <a:ln w="7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54259" y="5317798"/>
              <a:ext cx="436880" cy="30480"/>
            </a:xfrm>
            <a:custGeom>
              <a:avLst/>
              <a:gdLst/>
              <a:ahLst/>
              <a:cxnLst/>
              <a:rect l="l" t="t" r="r" b="b"/>
              <a:pathLst>
                <a:path w="436879" h="30479">
                  <a:moveTo>
                    <a:pt x="436773" y="30242"/>
                  </a:moveTo>
                  <a:lnTo>
                    <a:pt x="0" y="30242"/>
                  </a:lnTo>
                  <a:lnTo>
                    <a:pt x="0" y="0"/>
                  </a:lnTo>
                  <a:lnTo>
                    <a:pt x="436773" y="0"/>
                  </a:lnTo>
                  <a:lnTo>
                    <a:pt x="436773" y="30242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871" y="4958515"/>
              <a:ext cx="65233" cy="662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2642" y="5052114"/>
              <a:ext cx="39705" cy="403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02450" y="4213231"/>
              <a:ext cx="40640" cy="10795"/>
            </a:xfrm>
            <a:custGeom>
              <a:avLst/>
              <a:gdLst/>
              <a:ahLst/>
              <a:cxnLst/>
              <a:rect l="l" t="t" r="r" b="b"/>
              <a:pathLst>
                <a:path w="40639" h="10795">
                  <a:moveTo>
                    <a:pt x="40415" y="10800"/>
                  </a:moveTo>
                  <a:lnTo>
                    <a:pt x="0" y="10800"/>
                  </a:lnTo>
                  <a:lnTo>
                    <a:pt x="0" y="0"/>
                  </a:lnTo>
                  <a:lnTo>
                    <a:pt x="40415" y="0"/>
                  </a:lnTo>
                  <a:lnTo>
                    <a:pt x="40415" y="1080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7514" y="4178695"/>
              <a:ext cx="229966" cy="212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57780" y="4179389"/>
              <a:ext cx="229870" cy="20955"/>
            </a:xfrm>
            <a:custGeom>
              <a:avLst/>
              <a:gdLst/>
              <a:ahLst/>
              <a:cxnLst/>
              <a:rect l="l" t="t" r="r" b="b"/>
              <a:pathLst>
                <a:path w="229870" h="20954">
                  <a:moveTo>
                    <a:pt x="0" y="20881"/>
                  </a:moveTo>
                  <a:lnTo>
                    <a:pt x="229731" y="20881"/>
                  </a:lnTo>
                  <a:lnTo>
                    <a:pt x="229731" y="0"/>
                  </a:lnTo>
                  <a:lnTo>
                    <a:pt x="0" y="0"/>
                  </a:lnTo>
                  <a:lnTo>
                    <a:pt x="0" y="20881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3018" y="4219156"/>
              <a:ext cx="39694" cy="151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2438" y="4333619"/>
              <a:ext cx="229966" cy="4031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448863" y="4330242"/>
              <a:ext cx="237490" cy="47625"/>
            </a:xfrm>
            <a:custGeom>
              <a:avLst/>
              <a:gdLst/>
              <a:ahLst/>
              <a:cxnLst/>
              <a:rect l="l" t="t" r="r" b="b"/>
              <a:pathLst>
                <a:path w="237489" h="47625">
                  <a:moveTo>
                    <a:pt x="0" y="47520"/>
                  </a:moveTo>
                  <a:lnTo>
                    <a:pt x="236928" y="47520"/>
                  </a:lnTo>
                  <a:lnTo>
                    <a:pt x="236928" y="0"/>
                  </a:lnTo>
                  <a:lnTo>
                    <a:pt x="0" y="0"/>
                  </a:lnTo>
                  <a:lnTo>
                    <a:pt x="0" y="47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63452" y="4353642"/>
              <a:ext cx="208915" cy="10160"/>
            </a:xfrm>
            <a:custGeom>
              <a:avLst/>
              <a:gdLst/>
              <a:ahLst/>
              <a:cxnLst/>
              <a:rect l="l" t="t" r="r" b="b"/>
              <a:pathLst>
                <a:path w="208914" h="10160">
                  <a:moveTo>
                    <a:pt x="208459" y="10080"/>
                  </a:moveTo>
                  <a:lnTo>
                    <a:pt x="0" y="10080"/>
                  </a:lnTo>
                  <a:lnTo>
                    <a:pt x="0" y="0"/>
                  </a:lnTo>
                  <a:lnTo>
                    <a:pt x="208459" y="0"/>
                  </a:lnTo>
                  <a:lnTo>
                    <a:pt x="208459" y="10080"/>
                  </a:lnTo>
                  <a:close/>
                </a:path>
              </a:pathLst>
            </a:custGeom>
            <a:solidFill>
              <a:srgbClr val="DBDA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62743" y="4353642"/>
              <a:ext cx="209550" cy="10160"/>
            </a:xfrm>
            <a:custGeom>
              <a:avLst/>
              <a:gdLst/>
              <a:ahLst/>
              <a:cxnLst/>
              <a:rect l="l" t="t" r="r" b="b"/>
              <a:pathLst>
                <a:path w="209550" h="10160">
                  <a:moveTo>
                    <a:pt x="0" y="10080"/>
                  </a:moveTo>
                  <a:lnTo>
                    <a:pt x="209168" y="10080"/>
                  </a:lnTo>
                  <a:lnTo>
                    <a:pt x="209168" y="0"/>
                  </a:lnTo>
                  <a:lnTo>
                    <a:pt x="0" y="0"/>
                  </a:lnTo>
                  <a:lnTo>
                    <a:pt x="0" y="10080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3394" y="4461046"/>
              <a:ext cx="238207" cy="3143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453383" y="4461111"/>
              <a:ext cx="238760" cy="31750"/>
            </a:xfrm>
            <a:custGeom>
              <a:avLst/>
              <a:gdLst/>
              <a:ahLst/>
              <a:cxnLst/>
              <a:rect l="l" t="t" r="r" b="b"/>
              <a:pathLst>
                <a:path w="238760" h="31750">
                  <a:moveTo>
                    <a:pt x="0" y="25021"/>
                  </a:moveTo>
                  <a:lnTo>
                    <a:pt x="0" y="7020"/>
                  </a:lnTo>
                  <a:lnTo>
                    <a:pt x="76577" y="7020"/>
                  </a:lnTo>
                  <a:lnTo>
                    <a:pt x="97250" y="1755"/>
                  </a:lnTo>
                  <a:lnTo>
                    <a:pt x="119119" y="0"/>
                  </a:lnTo>
                  <a:lnTo>
                    <a:pt x="140989" y="1755"/>
                  </a:lnTo>
                  <a:lnTo>
                    <a:pt x="161662" y="7020"/>
                  </a:lnTo>
                  <a:lnTo>
                    <a:pt x="238239" y="7020"/>
                  </a:lnTo>
                  <a:lnTo>
                    <a:pt x="238239" y="25021"/>
                  </a:lnTo>
                  <a:lnTo>
                    <a:pt x="161662" y="25021"/>
                  </a:lnTo>
                  <a:lnTo>
                    <a:pt x="140790" y="29882"/>
                  </a:lnTo>
                  <a:lnTo>
                    <a:pt x="119119" y="31502"/>
                  </a:lnTo>
                  <a:lnTo>
                    <a:pt x="97449" y="29882"/>
                  </a:lnTo>
                  <a:lnTo>
                    <a:pt x="76577" y="25021"/>
                  </a:lnTo>
                  <a:lnTo>
                    <a:pt x="0" y="25021"/>
                  </a:lnTo>
                  <a:close/>
                </a:path>
              </a:pathLst>
            </a:custGeom>
            <a:ln w="7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2492" y="4211009"/>
              <a:ext cx="119091" cy="29596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572645" y="4211071"/>
              <a:ext cx="119380" cy="296545"/>
            </a:xfrm>
            <a:custGeom>
              <a:avLst/>
              <a:gdLst/>
              <a:ahLst/>
              <a:cxnLst/>
              <a:rect l="l" t="t" r="r" b="b"/>
              <a:pathLst>
                <a:path w="119379" h="296545">
                  <a:moveTo>
                    <a:pt x="82958" y="16561"/>
                  </a:moveTo>
                  <a:lnTo>
                    <a:pt x="114865" y="16561"/>
                  </a:lnTo>
                  <a:lnTo>
                    <a:pt x="114865" y="0"/>
                  </a:lnTo>
                  <a:lnTo>
                    <a:pt x="82958" y="0"/>
                  </a:lnTo>
                  <a:lnTo>
                    <a:pt x="82958" y="16561"/>
                  </a:lnTo>
                  <a:close/>
                </a:path>
                <a:path w="119379" h="296545">
                  <a:moveTo>
                    <a:pt x="51760" y="12961"/>
                  </a:moveTo>
                  <a:lnTo>
                    <a:pt x="31198" y="23041"/>
                  </a:lnTo>
                  <a:lnTo>
                    <a:pt x="31198" y="2160"/>
                  </a:lnTo>
                  <a:lnTo>
                    <a:pt x="51760" y="12961"/>
                  </a:lnTo>
                  <a:close/>
                </a:path>
                <a:path w="119379" h="296545">
                  <a:moveTo>
                    <a:pt x="0" y="12961"/>
                  </a:moveTo>
                  <a:lnTo>
                    <a:pt x="20562" y="2160"/>
                  </a:lnTo>
                  <a:lnTo>
                    <a:pt x="20562" y="23041"/>
                  </a:lnTo>
                  <a:lnTo>
                    <a:pt x="0" y="12961"/>
                  </a:lnTo>
                  <a:close/>
                </a:path>
                <a:path w="119379" h="296545">
                  <a:moveTo>
                    <a:pt x="67359" y="185054"/>
                  </a:moveTo>
                  <a:lnTo>
                    <a:pt x="109193" y="185054"/>
                  </a:lnTo>
                  <a:lnTo>
                    <a:pt x="109193" y="173533"/>
                  </a:lnTo>
                  <a:lnTo>
                    <a:pt x="67359" y="173533"/>
                  </a:lnTo>
                  <a:lnTo>
                    <a:pt x="67359" y="185054"/>
                  </a:lnTo>
                  <a:close/>
                </a:path>
                <a:path w="119379" h="296545">
                  <a:moveTo>
                    <a:pt x="77286" y="295943"/>
                  </a:moveTo>
                  <a:lnTo>
                    <a:pt x="119119" y="295943"/>
                  </a:lnTo>
                  <a:lnTo>
                    <a:pt x="119119" y="284422"/>
                  </a:lnTo>
                  <a:lnTo>
                    <a:pt x="77286" y="284422"/>
                  </a:lnTo>
                  <a:lnTo>
                    <a:pt x="77286" y="295943"/>
                  </a:lnTo>
                  <a:close/>
                </a:path>
              </a:pathLst>
            </a:custGeom>
            <a:ln w="7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53383" y="4214095"/>
              <a:ext cx="25400" cy="176530"/>
            </a:xfrm>
            <a:custGeom>
              <a:avLst/>
              <a:gdLst/>
              <a:ahLst/>
              <a:cxnLst/>
              <a:rect l="l" t="t" r="r" b="b"/>
              <a:pathLst>
                <a:path w="25400" h="176529">
                  <a:moveTo>
                    <a:pt x="4963" y="0"/>
                  </a:moveTo>
                  <a:lnTo>
                    <a:pt x="24816" y="0"/>
                  </a:lnTo>
                </a:path>
                <a:path w="25400" h="176529">
                  <a:moveTo>
                    <a:pt x="0" y="176413"/>
                  </a:moveTo>
                  <a:lnTo>
                    <a:pt x="19853" y="176413"/>
                  </a:lnTo>
                </a:path>
              </a:pathLst>
            </a:custGeom>
            <a:ln w="714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3846" y="4935359"/>
              <a:ext cx="112382" cy="3320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8758" y="4940096"/>
              <a:ext cx="112382" cy="33200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334264" y="3896334"/>
              <a:ext cx="635635" cy="1452245"/>
            </a:xfrm>
            <a:custGeom>
              <a:avLst/>
              <a:gdLst/>
              <a:ahLst/>
              <a:cxnLst/>
              <a:rect l="l" t="t" r="r" b="b"/>
              <a:pathLst>
                <a:path w="635635" h="1452245">
                  <a:moveTo>
                    <a:pt x="19853" y="1451634"/>
                  </a:moveTo>
                  <a:lnTo>
                    <a:pt x="19853" y="1421391"/>
                  </a:lnTo>
                  <a:lnTo>
                    <a:pt x="0" y="1421391"/>
                  </a:lnTo>
                  <a:lnTo>
                    <a:pt x="0" y="161292"/>
                  </a:lnTo>
                  <a:lnTo>
                    <a:pt x="158826" y="0"/>
                  </a:lnTo>
                  <a:lnTo>
                    <a:pt x="635306" y="0"/>
                  </a:lnTo>
                  <a:lnTo>
                    <a:pt x="635306" y="1260099"/>
                  </a:lnTo>
                  <a:lnTo>
                    <a:pt x="625379" y="1270180"/>
                  </a:lnTo>
                  <a:lnTo>
                    <a:pt x="625379" y="1280260"/>
                  </a:lnTo>
                  <a:lnTo>
                    <a:pt x="456626" y="1451634"/>
                  </a:lnTo>
                  <a:lnTo>
                    <a:pt x="19853" y="1451634"/>
                  </a:lnTo>
                  <a:close/>
                </a:path>
              </a:pathLst>
            </a:custGeom>
            <a:ln w="7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600556" y="5216459"/>
            <a:ext cx="1943735" cy="83693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600" spc="-35" dirty="0">
                <a:latin typeface="Calibri" panose="020F0502020204030204"/>
                <a:cs typeface="Calibri" panose="020F0502020204030204"/>
              </a:rPr>
              <a:t>W</a:t>
            </a:r>
            <a:r>
              <a:rPr sz="160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WPS Presentation</Application>
  <PresentationFormat>On-screen Show (4:3)</PresentationFormat>
  <Paragraphs>156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Tahoma</vt:lpstr>
      <vt:lpstr>Trebuchet MS</vt:lpstr>
      <vt:lpstr>Wingdings</vt:lpstr>
      <vt:lpstr>Calibri</vt:lpstr>
      <vt:lpstr>Times New Roman</vt:lpstr>
      <vt:lpstr>Microsoft YaHei</vt:lpstr>
      <vt:lpstr>Arial Unicode MS</vt:lpstr>
      <vt:lpstr>Office Theme</vt:lpstr>
      <vt:lpstr>Introduction to UML</vt:lpstr>
      <vt:lpstr>Introduction</vt:lpstr>
      <vt:lpstr>Structural Modeling</vt:lpstr>
      <vt:lpstr>Behavioral Modeling</vt:lpstr>
      <vt:lpstr>Building Blocks</vt:lpstr>
      <vt:lpstr>Things – “Boxes”</vt:lpstr>
      <vt:lpstr>Things – “Messages and Actions”</vt:lpstr>
      <vt:lpstr>Relationships</vt:lpstr>
      <vt:lpstr>Common Extensions</vt:lpstr>
      <vt:lpstr>Key Considerations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Mike Woodring</dc:creator>
  <cp:lastModifiedBy>Steve Sam</cp:lastModifiedBy>
  <cp:revision>2</cp:revision>
  <dcterms:created xsi:type="dcterms:W3CDTF">2022-06-01T15:47:04Z</dcterms:created>
  <dcterms:modified xsi:type="dcterms:W3CDTF">2022-06-01T16:14:51Z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2013-08-28T05:30:00Z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2022-05-30T05:30:00Z</vt:filetime>
  </property>
  <property fmtid="{D5CDD505-2E9C-101B-9397-08002B2CF9AE}" pid="5" name="ICV">
    <vt:lpwstr>673205D824E34C1AAF6E4D2E99B7C425</vt:lpwstr>
  </property>
  <property fmtid="{D5CDD505-2E9C-101B-9397-08002B2CF9AE}" pid="6" name="KSOProductBuildVer">
    <vt:lpwstr>1033-11.2.0.11130</vt:lpwstr>
  </property>
</Properties>
</file>