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ABAA4-18B9-4061-AE60-D11765B9369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34829-1CD3-48BF-A21C-93AC96D7D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7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7387-605C-42B0-AD86-43DFB1FA9569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1D25-7EB0-45D6-B30D-77B61CC96666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58CF-688D-4C01-A45A-0541E73557F5}" type="datetime1">
              <a:rPr lang="en-US" smtClean="0"/>
              <a:t>10/21/2023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58DB-FC94-49F2-8681-C97289C00381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8A0F-A109-4466-A5C2-476CF2418F3D}" type="datetime1">
              <a:rPr lang="en-US" smtClean="0"/>
              <a:t>10/21/2023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DD74-A36F-42D2-9498-A59569B6FCB0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7.png"/><Relationship Id="rId3" Type="http://schemas.openxmlformats.org/officeDocument/2006/relationships/image" Target="../media/image107.png"/><Relationship Id="rId21" Type="http://schemas.openxmlformats.org/officeDocument/2006/relationships/image" Target="../media/image123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2.png"/><Relationship Id="rId16" Type="http://schemas.openxmlformats.org/officeDocument/2006/relationships/image" Target="../media/image120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82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32.png"/><Relationship Id="rId21" Type="http://schemas.openxmlformats.org/officeDocument/2006/relationships/image" Target="../media/image147.png"/><Relationship Id="rId7" Type="http://schemas.openxmlformats.org/officeDocument/2006/relationships/image" Target="../media/image134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15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21.png"/><Relationship Id="rId19" Type="http://schemas.openxmlformats.org/officeDocument/2006/relationships/image" Target="../media/image145.png"/><Relationship Id="rId4" Type="http://schemas.openxmlformats.org/officeDocument/2006/relationships/image" Target="../media/image133.png"/><Relationship Id="rId9" Type="http://schemas.openxmlformats.org/officeDocument/2006/relationships/image" Target="../media/image136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9.png"/><Relationship Id="rId11" Type="http://schemas.openxmlformats.org/officeDocument/2006/relationships/image" Target="../media/image103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5.png"/><Relationship Id="rId7" Type="http://schemas.openxmlformats.org/officeDocument/2006/relationships/image" Target="../media/image188.png"/><Relationship Id="rId12" Type="http://schemas.openxmlformats.org/officeDocument/2006/relationships/image" Target="../media/image18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0" Type="http://schemas.openxmlformats.org/officeDocument/2006/relationships/image" Target="../media/image191.png"/><Relationship Id="rId4" Type="http://schemas.openxmlformats.org/officeDocument/2006/relationships/image" Target="../media/image142.png"/><Relationship Id="rId9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10" Type="http://schemas.openxmlformats.org/officeDocument/2006/relationships/image" Target="../media/image184.png"/><Relationship Id="rId4" Type="http://schemas.openxmlformats.org/officeDocument/2006/relationships/image" Target="../media/image194.png"/><Relationship Id="rId9" Type="http://schemas.openxmlformats.org/officeDocument/2006/relationships/image" Target="../media/image1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4.png"/><Relationship Id="rId4" Type="http://schemas.openxmlformats.org/officeDocument/2006/relationships/image" Target="../media/image1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1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1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2.png"/><Relationship Id="rId21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12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3.png"/><Relationship Id="rId9" Type="http://schemas.openxmlformats.org/officeDocument/2006/relationships/image" Target="../media/image23.png"/><Relationship Id="rId1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12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2045792"/>
            <a:ext cx="8093709" cy="686435"/>
            <a:chOff x="964082" y="2045792"/>
            <a:chExt cx="8093709" cy="6864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5792"/>
              <a:ext cx="2726562" cy="686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2002" y="2045792"/>
              <a:ext cx="5485384" cy="686104"/>
            </a:xfrm>
            <a:prstGeom prst="rect">
              <a:avLst/>
            </a:prstGeom>
          </p:spPr>
        </p:pic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7559E3-4300-8F14-04D7-47424A53E7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868170"/>
            <a:ext cx="6520815" cy="731520"/>
            <a:chOff x="5096002" y="1868170"/>
            <a:chExt cx="652081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868170"/>
              <a:ext cx="652068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233930"/>
              <a:ext cx="1508759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828239"/>
            <a:ext cx="3924300" cy="366395"/>
            <a:chOff x="5096002" y="2828239"/>
            <a:chExt cx="3924300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828239"/>
              <a:ext cx="461263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1950" y="2828239"/>
              <a:ext cx="1120140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5034" y="2828239"/>
              <a:ext cx="2524887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422903"/>
            <a:ext cx="6695440" cy="365760"/>
            <a:chOff x="5096002" y="3422903"/>
            <a:chExt cx="669544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422903"/>
              <a:ext cx="550672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9006" y="3422903"/>
              <a:ext cx="132359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6974" y="3422903"/>
              <a:ext cx="3612133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38486" y="3422903"/>
              <a:ext cx="155282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017213"/>
            <a:ext cx="3881120" cy="366395"/>
            <a:chOff x="5096002" y="4017213"/>
            <a:chExt cx="3881120" cy="36639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017213"/>
              <a:ext cx="552703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10530" y="4017213"/>
              <a:ext cx="832485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69482" y="4017213"/>
              <a:ext cx="2158491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3796" y="4017213"/>
              <a:ext cx="703072" cy="36606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611878"/>
            <a:ext cx="2863215" cy="365760"/>
            <a:chOff x="5096002" y="4611878"/>
            <a:chExt cx="2863215" cy="36576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611878"/>
              <a:ext cx="577088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28818" y="4611878"/>
              <a:ext cx="721995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00902" y="4611878"/>
              <a:ext cx="739140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92214" y="4611878"/>
              <a:ext cx="1166723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035710" y="2599385"/>
            <a:ext cx="3477895" cy="1647189"/>
            <a:chOff x="1035710" y="2599385"/>
            <a:chExt cx="3477895" cy="1647189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97301" y="2599385"/>
              <a:ext cx="1215771" cy="5489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5710" y="3148583"/>
              <a:ext cx="3353562" cy="5486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80437" y="3697173"/>
              <a:ext cx="1886585" cy="548944"/>
            </a:xfrm>
            <a:prstGeom prst="rect">
              <a:avLst/>
            </a:prstGeom>
          </p:spPr>
        </p:pic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1121F0B-69A9-5E9F-1935-DD95AC4606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86066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63994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5869559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1297996"/>
            <a:ext cx="8713470" cy="13982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Path</a:t>
            </a:r>
            <a:r>
              <a:rPr sz="2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1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25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6896BA"/>
                </a:solidFill>
                <a:latin typeface="Courier New"/>
                <a:cs typeface="Courier New"/>
              </a:rPr>
              <a:t>"D:/logs"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FileSystem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fileSystem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getFileSystem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WatchService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watchService</a:t>
            </a:r>
            <a:r>
              <a:rPr sz="2000" spc="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fileSystem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newWatchService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F272-5FC8-79A4-C260-85814FFB19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8280273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84504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863447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6005779"/>
            <a:ext cx="4737354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084" y="1069822"/>
            <a:ext cx="9286875" cy="1855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WatchKey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key</a:t>
            </a:r>
            <a:r>
              <a:rPr sz="200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register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watchService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3517900" marR="5080" algn="just">
              <a:lnSpc>
                <a:spcPct val="150000"/>
              </a:lnSpc>
              <a:spcBef>
                <a:spcPts val="5"/>
              </a:spcBef>
            </a:pP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StandardWatchEventKinds.</a:t>
            </a:r>
            <a:r>
              <a:rPr sz="2000" i="1" spc="5" dirty="0">
                <a:solidFill>
                  <a:srgbClr val="9776AA"/>
                </a:solidFill>
                <a:latin typeface="Trebuchet MS"/>
                <a:cs typeface="Trebuchet MS"/>
              </a:rPr>
              <a:t>ENTRY_CREATE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, </a:t>
            </a:r>
            <a:r>
              <a:rPr sz="2000" spc="10" dirty="0">
                <a:solidFill>
                  <a:srgbClr val="A9B7C5"/>
                </a:solidFill>
                <a:latin typeface="Courier New"/>
                <a:cs typeface="Courier New"/>
              </a:rPr>
              <a:t> StandardWatchEventKinds.</a:t>
            </a:r>
            <a:r>
              <a:rPr sz="2000" i="1" spc="10" dirty="0">
                <a:solidFill>
                  <a:srgbClr val="9776AA"/>
                </a:solidFill>
                <a:latin typeface="Trebuchet MS"/>
                <a:cs typeface="Trebuchet MS"/>
              </a:rPr>
              <a:t>ENTRY_DELETE</a:t>
            </a:r>
            <a:r>
              <a:rPr sz="2000" spc="10" dirty="0">
                <a:solidFill>
                  <a:srgbClr val="A9B7C5"/>
                </a:solidFill>
                <a:latin typeface="Courier New"/>
                <a:cs typeface="Courier New"/>
              </a:rPr>
              <a:t>, 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StandardWatchEventKinds.</a:t>
            </a:r>
            <a:r>
              <a:rPr sz="2000" i="1" spc="5" dirty="0">
                <a:solidFill>
                  <a:srgbClr val="9776AA"/>
                </a:solidFill>
                <a:latin typeface="Trebuchet MS"/>
                <a:cs typeface="Trebuchet MS"/>
              </a:rPr>
              <a:t>ENTRY_MODIFY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8AEFA1-A5F7-5A73-BA7D-AECB2B64F0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868170"/>
            <a:ext cx="6614159" cy="365760"/>
            <a:chOff x="5096002" y="1868170"/>
            <a:chExt cx="6614159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868170"/>
              <a:ext cx="9162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4014" y="1868170"/>
              <a:ext cx="235902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5592" y="1868170"/>
              <a:ext cx="155282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6064" y="1868170"/>
              <a:ext cx="4433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88550" y="1868170"/>
              <a:ext cx="1721611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462529"/>
            <a:ext cx="4810125" cy="365760"/>
            <a:chOff x="5096002" y="2462529"/>
            <a:chExt cx="4810125" cy="36576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462529"/>
              <a:ext cx="104790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9170" y="2462529"/>
              <a:ext cx="201866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9560" y="2462529"/>
              <a:ext cx="72199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80120" y="2462529"/>
              <a:ext cx="1325626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056585"/>
            <a:ext cx="3675379" cy="366395"/>
            <a:chOff x="5096002" y="3056585"/>
            <a:chExt cx="3675379" cy="366395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056585"/>
              <a:ext cx="129565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7478" y="3056585"/>
              <a:ext cx="2533777" cy="36606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96002" y="3651503"/>
            <a:ext cx="5801995" cy="365760"/>
            <a:chOff x="5096002" y="3651503"/>
            <a:chExt cx="5801995" cy="36576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651503"/>
              <a:ext cx="1203198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58230" y="3651503"/>
              <a:ext cx="90708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14134" y="3651503"/>
              <a:ext cx="24993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39102" y="3651503"/>
              <a:ext cx="3858386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245559"/>
            <a:ext cx="6784975" cy="732155"/>
            <a:chOff x="5096002" y="4245559"/>
            <a:chExt cx="6784975" cy="732155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245559"/>
              <a:ext cx="192722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80606" y="4245559"/>
              <a:ext cx="1557147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4652" y="4245559"/>
              <a:ext cx="268224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8764" y="4245559"/>
              <a:ext cx="3481704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4611877"/>
              <a:ext cx="2359025" cy="3657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69594" y="2873705"/>
            <a:ext cx="3548379" cy="1097915"/>
            <a:chOff x="869594" y="2873705"/>
            <a:chExt cx="3548379" cy="1097915"/>
          </a:xfrm>
        </p:grpSpPr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69594" y="2873705"/>
              <a:ext cx="1215390" cy="5489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41880" y="2873705"/>
              <a:ext cx="2575560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16073" y="3422904"/>
              <a:ext cx="1767713" cy="548640"/>
            </a:xfrm>
            <a:prstGeom prst="rect">
              <a:avLst/>
            </a:prstGeom>
          </p:spPr>
        </p:pic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A4F8491-6C05-AE0B-AE85-6B2B4F8DFA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10421620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17613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5659374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6005779"/>
            <a:ext cx="8709152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084" y="384403"/>
            <a:ext cx="7646670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while</a:t>
            </a:r>
            <a:r>
              <a:rPr sz="2000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key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isValid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())</a:t>
            </a:r>
            <a:r>
              <a:rPr sz="2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or poll with </a:t>
            </a:r>
            <a:r>
              <a:rPr sz="2000" dirty="0">
                <a:solidFill>
                  <a:srgbClr val="808080"/>
                </a:solidFill>
                <a:latin typeface="Courier New"/>
                <a:cs typeface="Courier New"/>
              </a:rPr>
              <a:t>/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without </a:t>
            </a:r>
            <a:r>
              <a:rPr sz="2000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 timeout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WatchKey </a:t>
            </a:r>
            <a:r>
              <a:rPr sz="2000" dirty="0">
                <a:solidFill>
                  <a:srgbClr val="9776AA"/>
                </a:solidFill>
                <a:latin typeface="Courier New"/>
                <a:cs typeface="Courier New"/>
              </a:rPr>
              <a:t>take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watchService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take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List&lt;WatchEvent&lt;?&gt;&gt;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events</a:t>
            </a:r>
            <a:r>
              <a:rPr sz="2000" spc="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take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pollEvents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469900" marR="3663950">
              <a:lnSpc>
                <a:spcPts val="3600"/>
              </a:lnSpc>
              <a:spcBef>
                <a:spcPts val="320"/>
              </a:spcBef>
            </a:pP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// work with the events </a:t>
            </a:r>
            <a:r>
              <a:rPr sz="2000" spc="-119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take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reset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DC6FD2-7F36-FC2C-1E07-8B6663FEB4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45410"/>
            <a:ext cx="6144260" cy="365760"/>
            <a:chOff x="5096002" y="2645410"/>
            <a:chExt cx="614426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45410"/>
              <a:ext cx="1910333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9938" y="2645410"/>
              <a:ext cx="279349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9092" y="2645410"/>
              <a:ext cx="1741043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240023"/>
            <a:ext cx="5994400" cy="365760"/>
            <a:chOff x="5096002" y="3240023"/>
            <a:chExt cx="599440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240023"/>
              <a:ext cx="6446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8734" y="3240023"/>
              <a:ext cx="217284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4280" y="3240023"/>
              <a:ext cx="3515995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834384"/>
            <a:ext cx="5697220" cy="365760"/>
            <a:chOff x="5096002" y="3834384"/>
            <a:chExt cx="5697220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834384"/>
              <a:ext cx="462318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47860" y="3834384"/>
              <a:ext cx="1244955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9AC6C79-AFBD-D4B7-C869-026AA9AA06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10533126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8507730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07440" y="5410809"/>
            <a:ext cx="7416165" cy="366395"/>
            <a:chOff x="707440" y="5410809"/>
            <a:chExt cx="7416165" cy="366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40436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716" y="5410809"/>
              <a:ext cx="406400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465" y="5410809"/>
              <a:ext cx="945896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7945" y="5410809"/>
              <a:ext cx="157848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8694" y="5410809"/>
              <a:ext cx="4089527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0868" y="5410809"/>
              <a:ext cx="662431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07440" y="6005779"/>
            <a:ext cx="6504305" cy="365760"/>
            <a:chOff x="707440" y="6005779"/>
            <a:chExt cx="650430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440" y="6005779"/>
              <a:ext cx="5232527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1420" y="6005779"/>
              <a:ext cx="1429893" cy="36575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80084" y="384403"/>
            <a:ext cx="944943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027045" indent="-4572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for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(WatchEvent&lt;?&gt;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event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: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events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{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WatchEvent.Kind&lt;?&gt;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kind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event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kind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2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kind</a:t>
            </a:r>
            <a:r>
              <a:rPr sz="2000" spc="1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==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A9B7C5"/>
                </a:solidFill>
                <a:latin typeface="Courier New"/>
                <a:cs typeface="Courier New"/>
              </a:rPr>
              <a:t>StandardWatchEventKinds.</a:t>
            </a:r>
            <a:r>
              <a:rPr sz="2000" i="1" spc="-20" dirty="0">
                <a:solidFill>
                  <a:srgbClr val="9776AA"/>
                </a:solidFill>
                <a:latin typeface="Trebuchet MS"/>
                <a:cs typeface="Trebuchet MS"/>
              </a:rPr>
              <a:t>OVERFLOW</a:t>
            </a:r>
            <a:r>
              <a:rPr sz="2000" spc="-20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{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20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overflow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continue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operations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on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elements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B8FAE65-61F0-F74C-9D97-4291A097AF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038"/>
            <a:ext cx="356222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5935599" cy="36576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973A51-1556-491B-6CCB-C160251B3F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181098"/>
            <a:ext cx="3245612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775457"/>
            <a:ext cx="5784215" cy="731520"/>
            <a:chOff x="5240146" y="2775457"/>
            <a:chExt cx="5784215" cy="7315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775457"/>
              <a:ext cx="5783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140913"/>
              <a:ext cx="1166368" cy="3660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40146" y="3735959"/>
            <a:ext cx="5636260" cy="732155"/>
            <a:chOff x="5240146" y="3735959"/>
            <a:chExt cx="5636260" cy="73215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735959"/>
              <a:ext cx="563613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4101668"/>
              <a:ext cx="5257546" cy="36606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314577" y="1399286"/>
            <a:ext cx="2294255" cy="1097280"/>
            <a:chOff x="1314577" y="1399286"/>
            <a:chExt cx="2294255" cy="109728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1361" y="1399286"/>
              <a:ext cx="1927733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4577" y="1947621"/>
              <a:ext cx="2294128" cy="548944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D9BFF2-7AC3-CA28-19EC-6E0675839A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2066798"/>
            <a:ext cx="5223510" cy="365760"/>
            <a:chOff x="5240146" y="2066798"/>
            <a:chExt cx="5223510" cy="365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066798"/>
              <a:ext cx="3646931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1216" y="2066798"/>
              <a:ext cx="24993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6184" y="2066798"/>
              <a:ext cx="1617472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40146" y="2661157"/>
            <a:ext cx="5844540" cy="731520"/>
            <a:chOff x="5240146" y="2661157"/>
            <a:chExt cx="5844540" cy="7315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661157"/>
              <a:ext cx="237451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296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1264" y="2661157"/>
              <a:ext cx="350316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026613"/>
              <a:ext cx="4530725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621659"/>
            <a:ext cx="5088762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215714"/>
            <a:ext cx="4737227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314577" y="1399286"/>
            <a:ext cx="2294255" cy="1097280"/>
            <a:chOff x="1314577" y="1399286"/>
            <a:chExt cx="2294255" cy="109728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6413" y="1399286"/>
              <a:ext cx="1845944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4577" y="1947621"/>
              <a:ext cx="2294128" cy="548944"/>
            </a:xfrm>
            <a:prstGeom prst="rect">
              <a:avLst/>
            </a:prstGeom>
          </p:spPr>
        </p:pic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CE9AD71-04AF-2515-1CE6-8231AB1411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2066798"/>
            <a:ext cx="6207125" cy="731520"/>
            <a:chOff x="5240146" y="2066798"/>
            <a:chExt cx="6207125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066798"/>
              <a:ext cx="6206998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432558"/>
              <a:ext cx="1553082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026613"/>
            <a:ext cx="388721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21659"/>
            <a:ext cx="38903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215714"/>
            <a:ext cx="4473321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E62222-95C4-B4AD-D5D9-3BA3C7FD26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883359"/>
            <a:ext cx="303237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478277"/>
            <a:ext cx="4528439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3072333"/>
            <a:ext cx="6621780" cy="732790"/>
            <a:chOff x="5240146" y="3072333"/>
            <a:chExt cx="6621780" cy="73279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072333"/>
              <a:ext cx="662152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438779"/>
              <a:ext cx="1666239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240146" y="4033139"/>
            <a:ext cx="6443980" cy="732155"/>
            <a:chOff x="5240146" y="4033139"/>
            <a:chExt cx="6443980" cy="73215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4033139"/>
              <a:ext cx="644398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99153"/>
              <a:ext cx="6429502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314577" y="1399286"/>
            <a:ext cx="2294255" cy="1097280"/>
            <a:chOff x="1314577" y="1399286"/>
            <a:chExt cx="2294255" cy="109728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6413" y="1399286"/>
              <a:ext cx="1845944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4577" y="1947621"/>
              <a:ext cx="2294128" cy="548944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5055B1A-CD12-D4E0-459C-F19720BAF3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1961" y="2165857"/>
            <a:ext cx="3064763" cy="6096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14577" y="1399286"/>
            <a:ext cx="2294255" cy="1097280"/>
            <a:chOff x="1314577" y="1399286"/>
            <a:chExt cx="2294255" cy="10972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6413" y="1399286"/>
              <a:ext cx="1845944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4577" y="1947621"/>
              <a:ext cx="2294128" cy="548944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385F2B-0B97-997B-9434-64F879F736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2196" y="2750820"/>
            <a:ext cx="6511925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A5728-B5FF-E277-0E35-B4F411E149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387728"/>
            <a:ext cx="6786880" cy="731520"/>
            <a:chOff x="5096002" y="1387728"/>
            <a:chExt cx="678688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387728"/>
              <a:ext cx="332079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8556" y="1387728"/>
              <a:ext cx="124460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6796" y="1387728"/>
              <a:ext cx="55107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0054" y="1387728"/>
              <a:ext cx="139865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3742" y="1387728"/>
              <a:ext cx="73914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1753184"/>
              <a:ext cx="1564640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8666" y="1753184"/>
              <a:ext cx="76846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9000" y="1753184"/>
              <a:ext cx="2480691" cy="36606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2348229"/>
            <a:ext cx="6410325" cy="731520"/>
            <a:chOff x="5096002" y="2348229"/>
            <a:chExt cx="6410325" cy="73152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2348229"/>
              <a:ext cx="283540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4112" y="2348229"/>
              <a:ext cx="85915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4400" y="2348229"/>
              <a:ext cx="737234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4188" y="2348229"/>
              <a:ext cx="119865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64394" y="2348229"/>
              <a:ext cx="124184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2713989"/>
              <a:ext cx="1552828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3308603"/>
            <a:ext cx="5217795" cy="365760"/>
            <a:chOff x="5096002" y="3308603"/>
            <a:chExt cx="5217795" cy="365760"/>
          </a:xfrm>
        </p:grpSpPr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308603"/>
              <a:ext cx="342811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68284" y="3308603"/>
              <a:ext cx="1945258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3902964"/>
            <a:ext cx="5598160" cy="365760"/>
            <a:chOff x="5096002" y="3902964"/>
            <a:chExt cx="5598160" cy="36576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902964"/>
              <a:ext cx="250278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46264" y="3902964"/>
              <a:ext cx="1581530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65692" y="3902964"/>
              <a:ext cx="903427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18802" y="3902964"/>
              <a:ext cx="974750" cy="36576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5096002" y="4497578"/>
            <a:ext cx="6626225" cy="365760"/>
            <a:chOff x="5096002" y="4497578"/>
            <a:chExt cx="6626225" cy="365760"/>
          </a:xfrm>
        </p:grpSpPr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4497578"/>
              <a:ext cx="2111755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49770" y="4497578"/>
              <a:ext cx="1329308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07324" y="4497578"/>
              <a:ext cx="737234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97111" y="4497578"/>
              <a:ext cx="1344929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68382" y="4497578"/>
              <a:ext cx="1139075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165078" y="4497578"/>
              <a:ext cx="556768" cy="3657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096002" y="5091938"/>
            <a:ext cx="6002020" cy="365760"/>
            <a:chOff x="5096002" y="5091938"/>
            <a:chExt cx="6002020" cy="365760"/>
          </a:xfrm>
        </p:grpSpPr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96002" y="5091938"/>
              <a:ext cx="2797809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41920" y="5091938"/>
              <a:ext cx="1941829" cy="36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614916" y="5091938"/>
              <a:ext cx="707542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145522" y="5091938"/>
              <a:ext cx="952500" cy="365759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275196" y="2453276"/>
            <a:ext cx="1936101" cy="1932994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9924173B-EF11-9B38-5731-E265F26EFD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204849"/>
            <a:ext cx="3039110" cy="365760"/>
            <a:chOff x="5096002" y="1204849"/>
            <a:chExt cx="303911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204849"/>
              <a:ext cx="212470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3674" y="1204849"/>
              <a:ext cx="9528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5928" y="1204849"/>
              <a:ext cx="329183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1798904"/>
            <a:ext cx="1656080" cy="366395"/>
            <a:chOff x="5096002" y="1798904"/>
            <a:chExt cx="1656080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1798904"/>
              <a:ext cx="62331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3682" y="1798904"/>
              <a:ext cx="1168145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393950"/>
            <a:ext cx="4523740" cy="365760"/>
            <a:chOff x="5096002" y="2393950"/>
            <a:chExt cx="452374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393950"/>
              <a:ext cx="76708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5414" y="2393950"/>
              <a:ext cx="185737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7976" y="2393950"/>
              <a:ext cx="2191257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2988005"/>
            <a:ext cx="5781675" cy="366395"/>
            <a:chOff x="5096002" y="2988005"/>
            <a:chExt cx="5781675" cy="36639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2988005"/>
              <a:ext cx="223672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4324" y="2988005"/>
              <a:ext cx="1171702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1604" y="2988005"/>
              <a:ext cx="45720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66404" y="2988005"/>
              <a:ext cx="868679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81744" y="2988005"/>
              <a:ext cx="1495425" cy="36606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3582923"/>
            <a:ext cx="6640195" cy="731520"/>
            <a:chOff x="5096002" y="3582923"/>
            <a:chExt cx="6640195" cy="73152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582923"/>
              <a:ext cx="1956434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1942" y="3582923"/>
              <a:ext cx="750951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94092" y="3582923"/>
              <a:ext cx="4142104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948683"/>
              <a:ext cx="1276730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04534" y="3948683"/>
              <a:ext cx="1536191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87056" y="3948683"/>
              <a:ext cx="156540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8467" y="3948683"/>
              <a:ext cx="329183" cy="36576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096002" y="4541773"/>
            <a:ext cx="1599692" cy="36576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505193" y="4516882"/>
            <a:ext cx="1490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file.log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96002" y="4541773"/>
            <a:ext cx="6771005" cy="1099185"/>
            <a:chOff x="5096002" y="4541773"/>
            <a:chExt cx="6771005" cy="1099185"/>
          </a:xfrm>
        </p:grpSpPr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4909057"/>
              <a:ext cx="934516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74766" y="4909057"/>
              <a:ext cx="1330706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61020" y="4541773"/>
              <a:ext cx="442975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93252" y="4541773"/>
              <a:ext cx="1330705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52330" y="4541773"/>
              <a:ext cx="934516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31094" y="4541773"/>
              <a:ext cx="1335913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33844" y="4909057"/>
              <a:ext cx="1004011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66532" y="4909057"/>
              <a:ext cx="2263902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96002" y="5274868"/>
              <a:ext cx="2134743" cy="366064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207189" y="2383717"/>
            <a:ext cx="2069856" cy="2069856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D22F3459-F387-38D9-D4D2-15D0F664EC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204849"/>
            <a:ext cx="3039110" cy="365760"/>
            <a:chOff x="5096002" y="1204849"/>
            <a:chExt cx="303911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204849"/>
              <a:ext cx="212470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3674" y="1204849"/>
              <a:ext cx="9528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5928" y="1204849"/>
              <a:ext cx="329183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1798904"/>
            <a:ext cx="1656080" cy="366395"/>
            <a:chOff x="5096002" y="1798904"/>
            <a:chExt cx="1656080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1798904"/>
              <a:ext cx="62331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3682" y="1798904"/>
              <a:ext cx="1168145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393950"/>
            <a:ext cx="4523740" cy="365760"/>
            <a:chOff x="5096002" y="2393950"/>
            <a:chExt cx="452374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393950"/>
              <a:ext cx="76708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5414" y="2393950"/>
              <a:ext cx="185737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7976" y="2393950"/>
              <a:ext cx="2191257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2988005"/>
            <a:ext cx="5781675" cy="366395"/>
            <a:chOff x="5096002" y="2988005"/>
            <a:chExt cx="5781675" cy="36639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2988005"/>
              <a:ext cx="223672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4324" y="2988005"/>
              <a:ext cx="1171702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1604" y="2988005"/>
              <a:ext cx="45720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66404" y="2988005"/>
              <a:ext cx="868679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81744" y="2988005"/>
              <a:ext cx="1495425" cy="36606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3582923"/>
            <a:ext cx="6640195" cy="731520"/>
            <a:chOff x="5096002" y="3582923"/>
            <a:chExt cx="6640195" cy="73152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582923"/>
              <a:ext cx="1956434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1942" y="3582923"/>
              <a:ext cx="750951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94092" y="3582923"/>
              <a:ext cx="4142104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948683"/>
              <a:ext cx="1276730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04534" y="3948683"/>
              <a:ext cx="1536191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87056" y="3948683"/>
              <a:ext cx="156540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8467" y="3948683"/>
              <a:ext cx="329183" cy="36576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096002" y="4541773"/>
            <a:ext cx="1599692" cy="36576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505193" y="4516882"/>
            <a:ext cx="1490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file.log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96002" y="4541773"/>
            <a:ext cx="6771005" cy="1099185"/>
            <a:chOff x="5096002" y="4541773"/>
            <a:chExt cx="6771005" cy="1099185"/>
          </a:xfrm>
        </p:grpSpPr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4909057"/>
              <a:ext cx="934516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74766" y="4909057"/>
              <a:ext cx="1330706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61020" y="4541773"/>
              <a:ext cx="442975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93252" y="4541773"/>
              <a:ext cx="1330705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52330" y="4541773"/>
              <a:ext cx="934516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31094" y="4541773"/>
              <a:ext cx="1335913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33844" y="4909057"/>
              <a:ext cx="1004011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66532" y="4909057"/>
              <a:ext cx="2263902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96002" y="5274868"/>
              <a:ext cx="2134743" cy="366064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205664" y="2510205"/>
            <a:ext cx="2073124" cy="1815574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EA47C616-8D54-1883-7F52-052D36E873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98904"/>
            <a:ext cx="259194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93950"/>
            <a:ext cx="6743065" cy="732155"/>
            <a:chOff x="5096002" y="2393950"/>
            <a:chExt cx="6743065" cy="7321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93950"/>
              <a:ext cx="127965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726" y="2393950"/>
              <a:ext cx="206349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08264" y="2393950"/>
              <a:ext cx="95250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63228" y="2393950"/>
              <a:ext cx="54864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74708" y="2393950"/>
              <a:ext cx="92939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42117" y="2393950"/>
              <a:ext cx="73723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31905" y="2393950"/>
              <a:ext cx="90708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2759659"/>
              <a:ext cx="2544191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354323"/>
            <a:ext cx="6097905" cy="731520"/>
            <a:chOff x="5096002" y="3354323"/>
            <a:chExt cx="6097905" cy="73152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354323"/>
              <a:ext cx="3169666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01584" y="3354323"/>
              <a:ext cx="3091942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720083"/>
              <a:ext cx="132372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47206" y="3720083"/>
              <a:ext cx="1166723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314697"/>
            <a:ext cx="6929120" cy="731520"/>
            <a:chOff x="5096002" y="4314697"/>
            <a:chExt cx="6929120" cy="731520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314697"/>
              <a:ext cx="945896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06770" y="4314697"/>
              <a:ext cx="110058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50126" y="4314697"/>
              <a:ext cx="1529842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52460" y="4314697"/>
              <a:ext cx="3772407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96002" y="4680457"/>
              <a:ext cx="2096770" cy="36576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05664" y="2510205"/>
            <a:ext cx="2073124" cy="1815574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33210A8-FEEA-1078-A91F-8F6A34FADD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51050"/>
            <a:ext cx="6858000" cy="365760"/>
            <a:chOff x="5096002" y="2051050"/>
            <a:chExt cx="685800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51050"/>
              <a:ext cx="113614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1278" y="2051050"/>
              <a:ext cx="245986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7344" y="2051050"/>
              <a:ext cx="228206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6730" y="2051050"/>
              <a:ext cx="128714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645410"/>
            <a:ext cx="4303395" cy="365760"/>
            <a:chOff x="5096002" y="2645410"/>
            <a:chExt cx="430339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645410"/>
              <a:ext cx="210858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0504" y="2645410"/>
              <a:ext cx="2318638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240023"/>
            <a:ext cx="2764790" cy="365760"/>
            <a:chOff x="5096002" y="3240023"/>
            <a:chExt cx="2764790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240023"/>
              <a:ext cx="1266228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3950" y="3240023"/>
              <a:ext cx="1656461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834384"/>
            <a:ext cx="4818380" cy="365760"/>
            <a:chOff x="5096002" y="3834384"/>
            <a:chExt cx="4818380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834384"/>
              <a:ext cx="2358136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96912" y="3834384"/>
              <a:ext cx="124460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55152" y="3834384"/>
              <a:ext cx="1459102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428997"/>
            <a:ext cx="5897245" cy="365760"/>
            <a:chOff x="5096002" y="4428997"/>
            <a:chExt cx="5897245" cy="36576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428997"/>
              <a:ext cx="75387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42178" y="4428997"/>
              <a:ext cx="1459610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14032" y="4428997"/>
              <a:ext cx="1224419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85404" y="4428997"/>
              <a:ext cx="2807461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7D9BB7E-DC7E-3AF7-8A22-5E73708169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47467" y="2750820"/>
            <a:ext cx="8784590" cy="548640"/>
            <a:chOff x="2847467" y="2750820"/>
            <a:chExt cx="8784590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7467" y="2750820"/>
              <a:ext cx="3854450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5222" y="2750820"/>
              <a:ext cx="3379978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7692" y="2750820"/>
              <a:ext cx="1903983" cy="54863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F9F04-C4D9-C282-F4EC-8343AB27E7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160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 Paumard</dc:creator>
  <cp:lastModifiedBy>Admin</cp:lastModifiedBy>
  <cp:revision>2</cp:revision>
  <dcterms:created xsi:type="dcterms:W3CDTF">2023-10-19T22:08:20Z</dcterms:created>
  <dcterms:modified xsi:type="dcterms:W3CDTF">2023-10-21T04:53:50Z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2023-10-19T00:00:00Z</vt:filetime>
  </property>
</Properties>
</file>