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256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6" y="3266948"/>
            <a:ext cx="4580255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</a:t>
            </a:r>
            <a:r>
              <a:rPr sz="2800" spc="-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2800" spc="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lang="en-US" sz="2800" spc="20" dirty="0">
              <a:solidFill>
                <a:srgbClr val="171717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15298"/>
            <a:ext cx="10229215" cy="701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4450" spc="-595" dirty="0">
                <a:solidFill>
                  <a:srgbClr val="171717"/>
                </a:solidFill>
              </a:rPr>
              <a:t>Docker</a:t>
            </a:r>
            <a:endParaRPr lang="en-US" sz="445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852170"/>
            <a:ext cx="9296400" cy="51530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4000" y="1066800"/>
            <a:ext cx="9144635" cy="51104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7970" y="831215"/>
            <a:ext cx="9815830" cy="50241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7295" y="1009015"/>
            <a:ext cx="10136505" cy="52254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WPS Presentation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Verdana</vt:lpstr>
      <vt:lpstr>Office Theme</vt:lpstr>
      <vt:lpstr>Test-driven Development Using React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/>
  <cp:lastModifiedBy>Steve Sam</cp:lastModifiedBy>
  <cp:revision>2</cp:revision>
  <dcterms:created xsi:type="dcterms:W3CDTF">2022-07-08T15:40:20Z</dcterms:created>
  <dcterms:modified xsi:type="dcterms:W3CDTF">2022-07-08T15:48:08Z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EC6F545C99CB4E4E85D1A680A7E5BB15</vt:lpwstr>
  </property>
  <property fmtid="{D5CDD505-2E9C-101B-9397-08002B2CF9AE}" pid="3" name="KSOProductBuildVer">
    <vt:lpwstr>1033-11.2.0.11191</vt:lpwstr>
  </property>
</Properties>
</file>