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65.png"/><Relationship Id="rId16" Type="http://schemas.openxmlformats.org/officeDocument/2006/relationships/image" Target="../media/image64.png"/><Relationship Id="rId15" Type="http://schemas.openxmlformats.org/officeDocument/2006/relationships/image" Target="../media/image63.png"/><Relationship Id="rId14" Type="http://schemas.openxmlformats.org/officeDocument/2006/relationships/image" Target="../media/image62.png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5.png"/><Relationship Id="rId10" Type="http://schemas.openxmlformats.org/officeDocument/2006/relationships/image" Target="../media/image89.png"/><Relationship Id="rId1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3.png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jpe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7.png"/><Relationship Id="rId12" Type="http://schemas.openxmlformats.org/officeDocument/2006/relationships/image" Target="../media/image106.png"/><Relationship Id="rId11" Type="http://schemas.openxmlformats.org/officeDocument/2006/relationships/image" Target="../media/image105.png"/><Relationship Id="rId10" Type="http://schemas.openxmlformats.org/officeDocument/2006/relationships/image" Target="../media/image104.png"/><Relationship Id="rId1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9.png"/><Relationship Id="rId11" Type="http://schemas.openxmlformats.org/officeDocument/2006/relationships/image" Target="../media/image118.png"/><Relationship Id="rId10" Type="http://schemas.openxmlformats.org/officeDocument/2006/relationships/image" Target="../media/image117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96238" y="2197607"/>
            <a:ext cx="12676505" cy="2072639"/>
            <a:chOff x="1396238" y="2197607"/>
            <a:chExt cx="12676505" cy="20726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238" y="2197607"/>
              <a:ext cx="12676377" cy="1036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238" y="3233623"/>
              <a:ext cx="4922266" cy="10366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641" y="4824933"/>
            <a:ext cx="11250422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501" y="7026605"/>
            <a:ext cx="2357755" cy="1372235"/>
            <a:chOff x="1857501" y="7026605"/>
            <a:chExt cx="2357755" cy="13722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50465" y="7026605"/>
              <a:ext cx="2239772" cy="4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281" y="7484363"/>
              <a:ext cx="2142744" cy="457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501" y="7941563"/>
              <a:ext cx="2357374" cy="4572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5020" y="841502"/>
            <a:ext cx="6791325" cy="853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9584" y="3749593"/>
            <a:ext cx="1023588" cy="199895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26886" y="7026605"/>
            <a:ext cx="2774315" cy="915035"/>
            <a:chOff x="5826886" y="7026605"/>
            <a:chExt cx="2774315" cy="9150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6886" y="7026605"/>
              <a:ext cx="2774188" cy="457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9702" y="7484363"/>
              <a:ext cx="1808479" cy="4572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059669" y="7026605"/>
            <a:ext cx="2612390" cy="915035"/>
            <a:chOff x="10059669" y="7026605"/>
            <a:chExt cx="2612390" cy="91503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59669" y="7026605"/>
              <a:ext cx="2612262" cy="457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99293" y="7484363"/>
              <a:ext cx="2440940" cy="457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4110462" y="7026605"/>
            <a:ext cx="2792730" cy="915035"/>
            <a:chOff x="14110462" y="7026605"/>
            <a:chExt cx="2792730" cy="9150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0462" y="7026605"/>
              <a:ext cx="2792476" cy="4575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05406" y="7484363"/>
              <a:ext cx="1305432" cy="457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4467" y="4015987"/>
            <a:ext cx="3643597" cy="144291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15992" y="3765019"/>
            <a:ext cx="2072526" cy="19659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473684" y="3721608"/>
            <a:ext cx="3619500" cy="20589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246153" y="3749593"/>
            <a:ext cx="1027586" cy="19989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088880" y="5487923"/>
            <a:ext cx="465327" cy="2286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548236" y="5487923"/>
            <a:ext cx="529590" cy="22860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41090" y="6853123"/>
            <a:ext cx="2701290" cy="457834"/>
            <a:chOff x="3641090" y="6853123"/>
            <a:chExt cx="2701290" cy="45783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1090" y="6853123"/>
              <a:ext cx="1488186" cy="4575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214" y="6853123"/>
              <a:ext cx="1327658" cy="45750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328672" y="7882381"/>
            <a:ext cx="5383530" cy="914400"/>
            <a:chOff x="2328672" y="7882381"/>
            <a:chExt cx="5383530" cy="9144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8672" y="7882381"/>
              <a:ext cx="5383022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4412" y="8339581"/>
              <a:ext cx="4880737" cy="457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1870435" y="6853123"/>
            <a:ext cx="3371850" cy="457834"/>
            <a:chOff x="11870435" y="6853123"/>
            <a:chExt cx="3371850" cy="45783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0435" y="6853123"/>
              <a:ext cx="1488566" cy="457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3813" y="6853123"/>
              <a:ext cx="1998090" cy="45750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7056" y="7882381"/>
            <a:ext cx="4103496" cy="4572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39836" y="2802522"/>
            <a:ext cx="3345775" cy="35343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37632" y="841502"/>
            <a:ext cx="7673721" cy="85344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96910" y="2806519"/>
            <a:ext cx="2759777" cy="350972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187945" y="4696205"/>
            <a:ext cx="3971925" cy="152400"/>
          </a:xfrm>
          <a:custGeom>
            <a:avLst/>
            <a:gdLst/>
            <a:ahLst/>
            <a:cxnLst/>
            <a:rect l="l" t="t" r="r" b="b"/>
            <a:pathLst>
              <a:path w="3971925" h="152400">
                <a:moveTo>
                  <a:pt x="3819525" y="0"/>
                </a:moveTo>
                <a:lnTo>
                  <a:pt x="3819525" y="152400"/>
                </a:lnTo>
                <a:lnTo>
                  <a:pt x="3921125" y="101600"/>
                </a:lnTo>
                <a:lnTo>
                  <a:pt x="3844925" y="101600"/>
                </a:lnTo>
                <a:lnTo>
                  <a:pt x="3844925" y="50800"/>
                </a:lnTo>
                <a:lnTo>
                  <a:pt x="3921125" y="50800"/>
                </a:lnTo>
                <a:lnTo>
                  <a:pt x="3819525" y="0"/>
                </a:lnTo>
                <a:close/>
              </a:path>
              <a:path w="3971925" h="152400">
                <a:moveTo>
                  <a:pt x="3819525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3819525" y="101600"/>
                </a:lnTo>
                <a:lnTo>
                  <a:pt x="3819525" y="50800"/>
                </a:lnTo>
                <a:close/>
              </a:path>
              <a:path w="3971925" h="152400">
                <a:moveTo>
                  <a:pt x="3921125" y="50800"/>
                </a:moveTo>
                <a:lnTo>
                  <a:pt x="3844925" y="50800"/>
                </a:lnTo>
                <a:lnTo>
                  <a:pt x="3844925" y="101600"/>
                </a:lnTo>
                <a:lnTo>
                  <a:pt x="3921125" y="101600"/>
                </a:lnTo>
                <a:lnTo>
                  <a:pt x="3971925" y="76200"/>
                </a:lnTo>
                <a:lnTo>
                  <a:pt x="3921125" y="508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300" y="1184147"/>
            <a:ext cx="8153400" cy="1675130"/>
            <a:chOff x="5067300" y="1184147"/>
            <a:chExt cx="8153400" cy="1675130"/>
          </a:xfrm>
        </p:grpSpPr>
        <p:sp>
          <p:nvSpPr>
            <p:cNvPr id="3" name="object 3"/>
            <p:cNvSpPr/>
            <p:nvPr/>
          </p:nvSpPr>
          <p:spPr>
            <a:xfrm>
              <a:off x="5067300" y="1184147"/>
              <a:ext cx="8153400" cy="1675130"/>
            </a:xfrm>
            <a:custGeom>
              <a:avLst/>
              <a:gdLst/>
              <a:ahLst/>
              <a:cxnLst/>
              <a:rect l="l" t="t" r="r" b="b"/>
              <a:pathLst>
                <a:path w="8153400" h="1675130">
                  <a:moveTo>
                    <a:pt x="8153400" y="0"/>
                  </a:moveTo>
                  <a:lnTo>
                    <a:pt x="0" y="0"/>
                  </a:lnTo>
                  <a:lnTo>
                    <a:pt x="0" y="1674876"/>
                  </a:lnTo>
                  <a:lnTo>
                    <a:pt x="8153400" y="1674876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41438" y="1610867"/>
              <a:ext cx="3783203" cy="82295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5067300" y="3332988"/>
            <a:ext cx="8153400" cy="1675130"/>
            <a:chOff x="5067300" y="3332988"/>
            <a:chExt cx="8153400" cy="1675130"/>
          </a:xfrm>
        </p:grpSpPr>
        <p:sp>
          <p:nvSpPr>
            <p:cNvPr id="6" name="object 6"/>
            <p:cNvSpPr/>
            <p:nvPr/>
          </p:nvSpPr>
          <p:spPr>
            <a:xfrm>
              <a:off x="5067300" y="3332988"/>
              <a:ext cx="8153400" cy="1675130"/>
            </a:xfrm>
            <a:custGeom>
              <a:avLst/>
              <a:gdLst/>
              <a:ahLst/>
              <a:cxnLst/>
              <a:rect l="l" t="t" r="r" b="b"/>
              <a:pathLst>
                <a:path w="8153400" h="1675129">
                  <a:moveTo>
                    <a:pt x="8153400" y="0"/>
                  </a:moveTo>
                  <a:lnTo>
                    <a:pt x="0" y="0"/>
                  </a:lnTo>
                  <a:lnTo>
                    <a:pt x="0" y="1674875"/>
                  </a:lnTo>
                  <a:lnTo>
                    <a:pt x="8153400" y="1674875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7494" y="3759403"/>
              <a:ext cx="4401058" cy="8232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67300" y="5481828"/>
            <a:ext cx="8153400" cy="1675130"/>
            <a:chOff x="5067300" y="5481828"/>
            <a:chExt cx="8153400" cy="1675130"/>
          </a:xfrm>
        </p:grpSpPr>
        <p:sp>
          <p:nvSpPr>
            <p:cNvPr id="9" name="object 9"/>
            <p:cNvSpPr/>
            <p:nvPr/>
          </p:nvSpPr>
          <p:spPr>
            <a:xfrm>
              <a:off x="5067300" y="5481828"/>
              <a:ext cx="8153400" cy="1675130"/>
            </a:xfrm>
            <a:custGeom>
              <a:avLst/>
              <a:gdLst/>
              <a:ahLst/>
              <a:cxnLst/>
              <a:rect l="l" t="t" r="r" b="b"/>
              <a:pathLst>
                <a:path w="8153400" h="1675129">
                  <a:moveTo>
                    <a:pt x="8153400" y="0"/>
                  </a:moveTo>
                  <a:lnTo>
                    <a:pt x="0" y="0"/>
                  </a:lnTo>
                  <a:lnTo>
                    <a:pt x="0" y="1674876"/>
                  </a:lnTo>
                  <a:lnTo>
                    <a:pt x="8153400" y="1674876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9194" y="5908802"/>
              <a:ext cx="7657846" cy="8229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67300" y="7630668"/>
            <a:ext cx="8153400" cy="1675130"/>
            <a:chOff x="5067300" y="7630668"/>
            <a:chExt cx="8153400" cy="1675130"/>
          </a:xfrm>
        </p:grpSpPr>
        <p:sp>
          <p:nvSpPr>
            <p:cNvPr id="12" name="object 12"/>
            <p:cNvSpPr/>
            <p:nvPr/>
          </p:nvSpPr>
          <p:spPr>
            <a:xfrm>
              <a:off x="5067300" y="7630668"/>
              <a:ext cx="8153400" cy="1675130"/>
            </a:xfrm>
            <a:custGeom>
              <a:avLst/>
              <a:gdLst/>
              <a:ahLst/>
              <a:cxnLst/>
              <a:rect l="l" t="t" r="r" b="b"/>
              <a:pathLst>
                <a:path w="8153400" h="1675129">
                  <a:moveTo>
                    <a:pt x="8153400" y="0"/>
                  </a:moveTo>
                  <a:lnTo>
                    <a:pt x="0" y="0"/>
                  </a:lnTo>
                  <a:lnTo>
                    <a:pt x="0" y="1674875"/>
                  </a:lnTo>
                  <a:lnTo>
                    <a:pt x="8153400" y="1674875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5682" y="8057642"/>
              <a:ext cx="5925946" cy="82296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97070" y="4556505"/>
            <a:ext cx="11383645" cy="1920875"/>
            <a:chOff x="4497070" y="4556505"/>
            <a:chExt cx="11383645" cy="19208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97070" y="4556505"/>
              <a:ext cx="1895728" cy="6400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908" y="4556505"/>
              <a:ext cx="45415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8984" y="4556505"/>
              <a:ext cx="386372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5022" y="4556505"/>
              <a:ext cx="571817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7070" y="5196281"/>
              <a:ext cx="3084322" cy="6403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1504" y="5196281"/>
              <a:ext cx="8418956" cy="6403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7070" y="5836919"/>
              <a:ext cx="2019046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3640" y="5836919"/>
              <a:ext cx="2083815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6" y="5836919"/>
              <a:ext cx="5367655" cy="64007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7070" y="3215639"/>
            <a:ext cx="2895346" cy="1097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0839" y="3596065"/>
            <a:ext cx="2032676" cy="2586806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2680" y="4556505"/>
            <a:ext cx="12284075" cy="1920875"/>
            <a:chOff x="4432680" y="4556505"/>
            <a:chExt cx="12284075" cy="19208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32680" y="4556505"/>
              <a:ext cx="11350498" cy="6400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2680" y="5196281"/>
              <a:ext cx="12283567" cy="640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2680" y="5836919"/>
              <a:ext cx="7769606" cy="64007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2680" y="3215639"/>
            <a:ext cx="4301363" cy="1097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2751" y="3670434"/>
            <a:ext cx="2554009" cy="269619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9346" y="4108958"/>
            <a:ext cx="718845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811" y="640080"/>
            <a:ext cx="0" cy="8985885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43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5719"/>
            <a:ext cx="120650" cy="960119"/>
            <a:chOff x="0" y="45719"/>
            <a:chExt cx="120650" cy="96011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5719"/>
              <a:ext cx="103377" cy="320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5760"/>
              <a:ext cx="120090" cy="64008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8067" y="3521964"/>
            <a:ext cx="7684261" cy="548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8067" y="4413503"/>
            <a:ext cx="7849743" cy="5486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8067" y="5304739"/>
            <a:ext cx="6447282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8067" y="6196838"/>
            <a:ext cx="7848092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0529" y="2840101"/>
            <a:ext cx="3063621" cy="457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4133" y="3865630"/>
            <a:ext cx="4010331" cy="329059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833104" y="8508492"/>
            <a:ext cx="9455150" cy="1114425"/>
            <a:chOff x="8833104" y="8508492"/>
            <a:chExt cx="9455150" cy="1114425"/>
          </a:xfrm>
        </p:grpSpPr>
        <p:sp>
          <p:nvSpPr>
            <p:cNvPr id="13" name="object 13"/>
            <p:cNvSpPr/>
            <p:nvPr/>
          </p:nvSpPr>
          <p:spPr>
            <a:xfrm>
              <a:off x="8979408" y="8508492"/>
              <a:ext cx="9309100" cy="1114425"/>
            </a:xfrm>
            <a:custGeom>
              <a:avLst/>
              <a:gdLst/>
              <a:ahLst/>
              <a:cxnLst/>
              <a:rect l="l" t="t" r="r" b="b"/>
              <a:pathLst>
                <a:path w="9309100" h="1114425">
                  <a:moveTo>
                    <a:pt x="9308592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9308592" y="1114043"/>
                  </a:lnTo>
                  <a:lnTo>
                    <a:pt x="930859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10470" y="8822436"/>
              <a:ext cx="1579372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4455" y="8822436"/>
              <a:ext cx="3502787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83689" y="8822436"/>
              <a:ext cx="1028700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06648" y="8822436"/>
              <a:ext cx="347471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80385" y="8822436"/>
              <a:ext cx="1574546" cy="4876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33104" y="8508492"/>
              <a:ext cx="146685" cy="1114425"/>
            </a:xfrm>
            <a:custGeom>
              <a:avLst/>
              <a:gdLst/>
              <a:ahLst/>
              <a:cxnLst/>
              <a:rect l="l" t="t" r="r" b="b"/>
              <a:pathLst>
                <a:path w="146684" h="1114425">
                  <a:moveTo>
                    <a:pt x="146303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146303" y="1114043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6703" y="4108958"/>
            <a:ext cx="8561070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266810" y="1567941"/>
            <a:ext cx="8472170" cy="1097915"/>
            <a:chOff x="8266810" y="1567941"/>
            <a:chExt cx="8472170" cy="10979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6810" y="1567941"/>
              <a:ext cx="8471789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6810" y="2116531"/>
              <a:ext cx="799731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2072" y="2779776"/>
            <a:ext cx="2826384" cy="5486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2072" y="3442715"/>
            <a:ext cx="5419090" cy="5486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12072" y="4105655"/>
            <a:ext cx="4552950" cy="5486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266810" y="4768850"/>
            <a:ext cx="8876030" cy="1097280"/>
            <a:chOff x="8266810" y="4768850"/>
            <a:chExt cx="8876030" cy="109728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810" y="4768850"/>
              <a:ext cx="8875522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6810" y="5317490"/>
              <a:ext cx="1229766" cy="54863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66810" y="5980429"/>
            <a:ext cx="8501380" cy="5486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73110" y="1536954"/>
            <a:ext cx="610235" cy="564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46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66810" y="6643065"/>
            <a:ext cx="9170035" cy="1098550"/>
            <a:chOff x="8266810" y="6643065"/>
            <a:chExt cx="9170035" cy="109855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6810" y="6643065"/>
              <a:ext cx="9169781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6810" y="7192390"/>
              <a:ext cx="2481072" cy="54864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4208" y="4108958"/>
            <a:ext cx="619391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0098" y="223799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0098" y="371627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0098" y="519455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7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0098" y="667283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0098" y="8192261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4073" y="794588"/>
            <a:ext cx="5782945" cy="8537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936" y="2510027"/>
            <a:ext cx="8524367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2936" y="3988561"/>
            <a:ext cx="5677535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936" y="5467222"/>
            <a:ext cx="5862955" cy="4876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936" y="6945198"/>
            <a:ext cx="8652510" cy="4879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2936" y="8466455"/>
            <a:ext cx="10778617" cy="4876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7817" y="2158001"/>
            <a:ext cx="1190209" cy="11902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4321" y="3633250"/>
            <a:ext cx="935677" cy="119779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5563" y="5111530"/>
            <a:ext cx="1033192" cy="119779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8581" y="6632471"/>
            <a:ext cx="1394386" cy="1155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96601" y="8109238"/>
            <a:ext cx="1238945" cy="119779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811" y="2356104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0" y="6196457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430009" y="732993"/>
            <a:ext cx="5827395" cy="854075"/>
            <a:chOff x="6430009" y="732993"/>
            <a:chExt cx="5827395" cy="8540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30009" y="732993"/>
              <a:ext cx="3909695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4358" y="732993"/>
              <a:ext cx="560831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775" y="732993"/>
              <a:ext cx="1992629" cy="8537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741031" y="5180710"/>
            <a:ext cx="8636635" cy="548640"/>
            <a:chOff x="7741031" y="5180710"/>
            <a:chExt cx="8636635" cy="548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031" y="5180710"/>
              <a:ext cx="6525895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5974" y="5180710"/>
              <a:ext cx="390144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11046" y="5180710"/>
              <a:ext cx="2166238" cy="54863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031" y="6072251"/>
            <a:ext cx="7305802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79621" y="3978144"/>
            <a:ext cx="2985905" cy="232301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79407" y="932688"/>
              <a:ext cx="9309100" cy="1114425"/>
            </a:xfrm>
            <a:custGeom>
              <a:avLst/>
              <a:gdLst/>
              <a:ahLst/>
              <a:cxnLst/>
              <a:rect l="l" t="t" r="r" b="b"/>
              <a:pathLst>
                <a:path w="9309100" h="1114425">
                  <a:moveTo>
                    <a:pt x="9308592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9308592" y="1114044"/>
                  </a:lnTo>
                  <a:lnTo>
                    <a:pt x="930859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5687" y="1032383"/>
              <a:ext cx="4621530" cy="45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2306" y="1489278"/>
              <a:ext cx="5274310" cy="4575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33103" y="932688"/>
              <a:ext cx="146685" cy="1114425"/>
            </a:xfrm>
            <a:custGeom>
              <a:avLst/>
              <a:gdLst/>
              <a:ahLst/>
              <a:cxnLst/>
              <a:rect l="l" t="t" r="r" b="b"/>
              <a:pathLst>
                <a:path w="146684" h="1114425">
                  <a:moveTo>
                    <a:pt x="146303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146303" y="1114044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5130" y="2235403"/>
              <a:ext cx="2525522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810" y="2173858"/>
            <a:ext cx="4551807" cy="5486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2072" y="2836798"/>
            <a:ext cx="5602224" cy="5486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2072" y="3499434"/>
            <a:ext cx="86845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6810" y="4711572"/>
            <a:ext cx="4669028" cy="5486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110" y="1838070"/>
            <a:ext cx="610235" cy="5954395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12072" y="5374589"/>
            <a:ext cx="507009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12072" y="6037834"/>
            <a:ext cx="4623688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66810" y="7249414"/>
            <a:ext cx="5499735" cy="54864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0579" y="4108958"/>
            <a:ext cx="727417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79407" y="8502395"/>
              <a:ext cx="9309100" cy="1114425"/>
            </a:xfrm>
            <a:custGeom>
              <a:avLst/>
              <a:gdLst/>
              <a:ahLst/>
              <a:cxnLst/>
              <a:rect l="l" t="t" r="r" b="b"/>
              <a:pathLst>
                <a:path w="9309100" h="1114425">
                  <a:moveTo>
                    <a:pt x="9308592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9308592" y="1114043"/>
                  </a:lnTo>
                  <a:lnTo>
                    <a:pt x="930859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3393" y="8832494"/>
              <a:ext cx="7686294" cy="45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3103" y="8502395"/>
              <a:ext cx="146685" cy="1114425"/>
            </a:xfrm>
            <a:custGeom>
              <a:avLst/>
              <a:gdLst/>
              <a:ahLst/>
              <a:cxnLst/>
              <a:rect l="l" t="t" r="r" b="b"/>
              <a:pathLst>
                <a:path w="146684" h="1114425">
                  <a:moveTo>
                    <a:pt x="146303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146303" y="1114043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79407" y="297179"/>
              <a:ext cx="9309100" cy="1114425"/>
            </a:xfrm>
            <a:custGeom>
              <a:avLst/>
              <a:gdLst/>
              <a:ahLst/>
              <a:cxnLst/>
              <a:rect l="l" t="t" r="r" b="b"/>
              <a:pathLst>
                <a:path w="9309100" h="1114425">
                  <a:moveTo>
                    <a:pt x="9308592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9308592" y="1114044"/>
                  </a:lnTo>
                  <a:lnTo>
                    <a:pt x="930859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6333" y="625094"/>
              <a:ext cx="6362954" cy="45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3104" y="297179"/>
              <a:ext cx="146685" cy="1114425"/>
            </a:xfrm>
            <a:custGeom>
              <a:avLst/>
              <a:gdLst/>
              <a:ahLst/>
              <a:cxnLst/>
              <a:rect l="l" t="t" r="r" b="b"/>
              <a:pathLst>
                <a:path w="146684" h="1114425">
                  <a:moveTo>
                    <a:pt x="146303" y="0"/>
                  </a:moveTo>
                  <a:lnTo>
                    <a:pt x="0" y="0"/>
                  </a:lnTo>
                  <a:lnTo>
                    <a:pt x="0" y="1114044"/>
                  </a:lnTo>
                  <a:lnTo>
                    <a:pt x="146303" y="1114044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00543" y="7389876"/>
              <a:ext cx="2933700" cy="786765"/>
            </a:xfrm>
            <a:custGeom>
              <a:avLst/>
              <a:gdLst/>
              <a:ahLst/>
              <a:cxnLst/>
              <a:rect l="l" t="t" r="r" b="b"/>
              <a:pathLst>
                <a:path w="2933700" h="786765">
                  <a:moveTo>
                    <a:pt x="2933700" y="0"/>
                  </a:moveTo>
                  <a:lnTo>
                    <a:pt x="0" y="0"/>
                  </a:lnTo>
                  <a:lnTo>
                    <a:pt x="0" y="786384"/>
                  </a:lnTo>
                  <a:lnTo>
                    <a:pt x="2933700" y="786384"/>
                  </a:lnTo>
                  <a:lnTo>
                    <a:pt x="29337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00543" y="7389876"/>
              <a:ext cx="2933700" cy="786765"/>
            </a:xfrm>
            <a:custGeom>
              <a:avLst/>
              <a:gdLst/>
              <a:ahLst/>
              <a:cxnLst/>
              <a:rect l="l" t="t" r="r" b="b"/>
              <a:pathLst>
                <a:path w="2933700" h="786765">
                  <a:moveTo>
                    <a:pt x="0" y="786384"/>
                  </a:moveTo>
                  <a:lnTo>
                    <a:pt x="2933700" y="786384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ln w="12700">
              <a:solidFill>
                <a:srgbClr val="7092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2198" y="7372857"/>
              <a:ext cx="2098802" cy="411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5727" y="7784338"/>
              <a:ext cx="1963420" cy="4114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82796" y="1467611"/>
              <a:ext cx="1871980" cy="681355"/>
            </a:xfrm>
            <a:custGeom>
              <a:avLst/>
              <a:gdLst/>
              <a:ahLst/>
              <a:cxnLst/>
              <a:rect l="l" t="t" r="r" b="b"/>
              <a:pathLst>
                <a:path w="1871979" h="681355">
                  <a:moveTo>
                    <a:pt x="1871472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1871472" y="681227"/>
                  </a:lnTo>
                  <a:lnTo>
                    <a:pt x="18714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82796" y="1467611"/>
              <a:ext cx="1871980" cy="681355"/>
            </a:xfrm>
            <a:custGeom>
              <a:avLst/>
              <a:gdLst/>
              <a:ahLst/>
              <a:cxnLst/>
              <a:rect l="l" t="t" r="r" b="b"/>
              <a:pathLst>
                <a:path w="1871979" h="681355">
                  <a:moveTo>
                    <a:pt x="0" y="681227"/>
                  </a:moveTo>
                  <a:lnTo>
                    <a:pt x="1871472" y="681227"/>
                  </a:lnTo>
                  <a:lnTo>
                    <a:pt x="1871472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700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2660" y="1602994"/>
              <a:ext cx="1677162" cy="4114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19732" y="2929127"/>
              <a:ext cx="1871980" cy="681355"/>
            </a:xfrm>
            <a:custGeom>
              <a:avLst/>
              <a:gdLst/>
              <a:ahLst/>
              <a:cxnLst/>
              <a:rect l="l" t="t" r="r" b="b"/>
              <a:pathLst>
                <a:path w="1871980" h="681354">
                  <a:moveTo>
                    <a:pt x="1871471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1871471" y="681227"/>
                  </a:lnTo>
                  <a:lnTo>
                    <a:pt x="187147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619732" y="2929127"/>
              <a:ext cx="1871980" cy="681355"/>
            </a:xfrm>
            <a:custGeom>
              <a:avLst/>
              <a:gdLst/>
              <a:ahLst/>
              <a:cxnLst/>
              <a:rect l="l" t="t" r="r" b="b"/>
              <a:pathLst>
                <a:path w="1871980" h="681354">
                  <a:moveTo>
                    <a:pt x="0" y="681227"/>
                  </a:moveTo>
                  <a:lnTo>
                    <a:pt x="1871471" y="681227"/>
                  </a:lnTo>
                  <a:lnTo>
                    <a:pt x="1871471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699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02154" y="3064129"/>
              <a:ext cx="883919" cy="4114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183612" y="4803647"/>
              <a:ext cx="1871980" cy="680085"/>
            </a:xfrm>
            <a:custGeom>
              <a:avLst/>
              <a:gdLst/>
              <a:ahLst/>
              <a:cxnLst/>
              <a:rect l="l" t="t" r="r" b="b"/>
              <a:pathLst>
                <a:path w="1871980" h="680085">
                  <a:moveTo>
                    <a:pt x="1871472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1871472" y="679703"/>
                  </a:lnTo>
                  <a:lnTo>
                    <a:pt x="18714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183612" y="4803647"/>
              <a:ext cx="1871980" cy="680085"/>
            </a:xfrm>
            <a:custGeom>
              <a:avLst/>
              <a:gdLst/>
              <a:ahLst/>
              <a:cxnLst/>
              <a:rect l="l" t="t" r="r" b="b"/>
              <a:pathLst>
                <a:path w="1871980" h="680085">
                  <a:moveTo>
                    <a:pt x="0" y="679703"/>
                  </a:moveTo>
                  <a:lnTo>
                    <a:pt x="1871472" y="679703"/>
                  </a:lnTo>
                  <a:lnTo>
                    <a:pt x="1871472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ln w="12700">
              <a:solidFill>
                <a:srgbClr val="AF40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61919" y="4938648"/>
              <a:ext cx="1704213" cy="4114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55030" y="2149601"/>
              <a:ext cx="9229090" cy="3023870"/>
            </a:xfrm>
            <a:custGeom>
              <a:avLst/>
              <a:gdLst/>
              <a:ahLst/>
              <a:cxnLst/>
              <a:rect l="l" t="t" r="r" b="b"/>
              <a:pathLst>
                <a:path w="9229090" h="3023870">
                  <a:moveTo>
                    <a:pt x="1139190" y="593598"/>
                  </a:moveTo>
                  <a:lnTo>
                    <a:pt x="145910" y="50825"/>
                  </a:lnTo>
                  <a:lnTo>
                    <a:pt x="152590" y="38608"/>
                  </a:lnTo>
                  <a:lnTo>
                    <a:pt x="170307" y="6223"/>
                  </a:lnTo>
                  <a:lnTo>
                    <a:pt x="0" y="0"/>
                  </a:lnTo>
                  <a:lnTo>
                    <a:pt x="97155" y="139954"/>
                  </a:lnTo>
                  <a:lnTo>
                    <a:pt x="121551" y="95351"/>
                  </a:lnTo>
                  <a:lnTo>
                    <a:pt x="1114933" y="638175"/>
                  </a:lnTo>
                  <a:lnTo>
                    <a:pt x="1139190" y="593598"/>
                  </a:lnTo>
                  <a:close/>
                </a:path>
                <a:path w="9229090" h="3023870">
                  <a:moveTo>
                    <a:pt x="8666226" y="1120140"/>
                  </a:moveTo>
                  <a:lnTo>
                    <a:pt x="8633676" y="1107821"/>
                  </a:lnTo>
                  <a:lnTo>
                    <a:pt x="8506841" y="1059815"/>
                  </a:lnTo>
                  <a:lnTo>
                    <a:pt x="8511997" y="1110399"/>
                  </a:lnTo>
                  <a:lnTo>
                    <a:pt x="7047484" y="1259840"/>
                  </a:lnTo>
                  <a:lnTo>
                    <a:pt x="7052564" y="1310259"/>
                  </a:lnTo>
                  <a:lnTo>
                    <a:pt x="8517153" y="1160818"/>
                  </a:lnTo>
                  <a:lnTo>
                    <a:pt x="8522335" y="1211453"/>
                  </a:lnTo>
                  <a:lnTo>
                    <a:pt x="8666226" y="1120140"/>
                  </a:lnTo>
                  <a:close/>
                </a:path>
                <a:path w="9229090" h="3023870">
                  <a:moveTo>
                    <a:pt x="9228836" y="2995041"/>
                  </a:moveTo>
                  <a:lnTo>
                    <a:pt x="9215564" y="2982468"/>
                  </a:lnTo>
                  <a:lnTo>
                    <a:pt x="9105138" y="2877820"/>
                  </a:lnTo>
                  <a:lnTo>
                    <a:pt x="9090355" y="2926448"/>
                  </a:lnTo>
                  <a:lnTo>
                    <a:pt x="7400290" y="2412619"/>
                  </a:lnTo>
                  <a:lnTo>
                    <a:pt x="7385558" y="2461133"/>
                  </a:lnTo>
                  <a:lnTo>
                    <a:pt x="9075572" y="2975064"/>
                  </a:lnTo>
                  <a:lnTo>
                    <a:pt x="9060815" y="3023616"/>
                  </a:lnTo>
                  <a:lnTo>
                    <a:pt x="9228836" y="299504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Presentation</Application>
  <PresentationFormat>On-screen Show (4:3)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Segoe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</cp:revision>
  <dcterms:created xsi:type="dcterms:W3CDTF">2022-07-08T16:44:50Z</dcterms:created>
  <dcterms:modified xsi:type="dcterms:W3CDTF">2022-07-08T16:44:52Z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2022-07-08T05:30:00Z</vt:filetime>
  </property>
  <property fmtid="{D5CDD505-2E9C-101B-9397-08002B2CF9AE}" pid="5" name="ICV">
    <vt:lpwstr>8F5CB55FF9054671A7BB011CB7EABB95</vt:lpwstr>
  </property>
  <property fmtid="{D5CDD505-2E9C-101B-9397-08002B2CF9AE}" pid="6" name="KSOProductBuildVer">
    <vt:lpwstr>1033-11.2.0.11191</vt:lpwstr>
  </property>
</Properties>
</file>