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4853" y="794588"/>
            <a:ext cx="8567801" cy="8537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46315" y="4775403"/>
            <a:ext cx="359536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0918" y="5158486"/>
            <a:ext cx="764616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4.jpeg"/><Relationship Id="rId1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18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11328019" cy="1036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4082" y="4108958"/>
            <a:ext cx="6657340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78297" y="794588"/>
            <a:ext cx="8277986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98363" y="5162169"/>
            <a:ext cx="3317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600" b="1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43668" y="5162169"/>
            <a:ext cx="304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-t</a:t>
            </a:r>
            <a:r>
              <a:rPr sz="3600" spc="-35" dirty="0"/>
              <a:t> </a:t>
            </a:r>
            <a:r>
              <a:rPr sz="3600" spc="-5" dirty="0">
                <a:solidFill>
                  <a:srgbClr val="EF5A28"/>
                </a:solidFill>
              </a:rPr>
              <a:t>&lt;name&gt;</a:t>
            </a:r>
            <a:r>
              <a:rPr sz="3600" spc="-35" dirty="0">
                <a:solidFill>
                  <a:srgbClr val="EF5A28"/>
                </a:solidFill>
              </a:rPr>
              <a:t> </a:t>
            </a:r>
            <a:r>
              <a:rPr sz="3600" dirty="0"/>
              <a:t>.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8454390" y="5776976"/>
            <a:ext cx="1414145" cy="1179195"/>
          </a:xfrm>
          <a:custGeom>
            <a:avLst/>
            <a:gdLst/>
            <a:ahLst/>
            <a:cxnLst/>
            <a:rect l="l" t="t" r="r" b="b"/>
            <a:pathLst>
              <a:path w="1414145" h="1179195">
                <a:moveTo>
                  <a:pt x="68579" y="1023112"/>
                </a:moveTo>
                <a:lnTo>
                  <a:pt x="0" y="1179068"/>
                </a:lnTo>
                <a:lnTo>
                  <a:pt x="165988" y="1140460"/>
                </a:lnTo>
                <a:lnTo>
                  <a:pt x="147013" y="1117600"/>
                </a:lnTo>
                <a:lnTo>
                  <a:pt x="113918" y="1117600"/>
                </a:lnTo>
                <a:lnTo>
                  <a:pt x="81533" y="1078484"/>
                </a:lnTo>
                <a:lnTo>
                  <a:pt x="101081" y="1062265"/>
                </a:lnTo>
                <a:lnTo>
                  <a:pt x="68579" y="1023112"/>
                </a:lnTo>
                <a:close/>
              </a:path>
              <a:path w="1414145" h="1179195">
                <a:moveTo>
                  <a:pt x="101081" y="1062265"/>
                </a:moveTo>
                <a:lnTo>
                  <a:pt x="81533" y="1078484"/>
                </a:lnTo>
                <a:lnTo>
                  <a:pt x="113918" y="1117600"/>
                </a:lnTo>
                <a:lnTo>
                  <a:pt x="133516" y="1101340"/>
                </a:lnTo>
                <a:lnTo>
                  <a:pt x="101081" y="1062265"/>
                </a:lnTo>
                <a:close/>
              </a:path>
              <a:path w="1414145" h="1179195">
                <a:moveTo>
                  <a:pt x="133516" y="1101340"/>
                </a:moveTo>
                <a:lnTo>
                  <a:pt x="113918" y="1117600"/>
                </a:lnTo>
                <a:lnTo>
                  <a:pt x="147013" y="1117600"/>
                </a:lnTo>
                <a:lnTo>
                  <a:pt x="133516" y="1101340"/>
                </a:lnTo>
                <a:close/>
              </a:path>
              <a:path w="1414145" h="1179195">
                <a:moveTo>
                  <a:pt x="1381378" y="0"/>
                </a:moveTo>
                <a:lnTo>
                  <a:pt x="101081" y="1062265"/>
                </a:lnTo>
                <a:lnTo>
                  <a:pt x="133516" y="1101340"/>
                </a:lnTo>
                <a:lnTo>
                  <a:pt x="1413763" y="39115"/>
                </a:lnTo>
                <a:lnTo>
                  <a:pt x="138137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80495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789166" y="7109206"/>
            <a:ext cx="3324860" cy="567690"/>
            <a:chOff x="6789166" y="7109206"/>
            <a:chExt cx="3324860" cy="567690"/>
          </a:xfrm>
        </p:grpSpPr>
        <p:sp>
          <p:nvSpPr>
            <p:cNvPr id="8" name="object 8"/>
            <p:cNvSpPr/>
            <p:nvPr/>
          </p:nvSpPr>
          <p:spPr>
            <a:xfrm>
              <a:off x="6795516" y="7115556"/>
              <a:ext cx="3312160" cy="554990"/>
            </a:xfrm>
            <a:custGeom>
              <a:avLst/>
              <a:gdLst/>
              <a:ahLst/>
              <a:cxnLst/>
              <a:rect l="l" t="t" r="r" b="b"/>
              <a:pathLst>
                <a:path w="3312159" h="554990">
                  <a:moveTo>
                    <a:pt x="3311652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311652" y="554736"/>
                  </a:lnTo>
                  <a:lnTo>
                    <a:pt x="33116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95516" y="7115556"/>
              <a:ext cx="3312160" cy="554990"/>
            </a:xfrm>
            <a:custGeom>
              <a:avLst/>
              <a:gdLst/>
              <a:ahLst/>
              <a:cxnLst/>
              <a:rect l="l" t="t" r="r" b="b"/>
              <a:pathLst>
                <a:path w="3312159" h="554990">
                  <a:moveTo>
                    <a:pt x="0" y="554736"/>
                  </a:moveTo>
                  <a:lnTo>
                    <a:pt x="3311652" y="554736"/>
                  </a:lnTo>
                  <a:lnTo>
                    <a:pt x="3311652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2132" y="7165213"/>
              <a:ext cx="1852802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406" y="7165213"/>
              <a:ext cx="489203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2542" y="7165213"/>
              <a:ext cx="786383" cy="457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494266" y="3264153"/>
            <a:ext cx="3322954" cy="567690"/>
            <a:chOff x="9494266" y="3264153"/>
            <a:chExt cx="3322954" cy="567690"/>
          </a:xfrm>
        </p:grpSpPr>
        <p:sp>
          <p:nvSpPr>
            <p:cNvPr id="14" name="object 14"/>
            <p:cNvSpPr/>
            <p:nvPr/>
          </p:nvSpPr>
          <p:spPr>
            <a:xfrm>
              <a:off x="9500616" y="3270503"/>
              <a:ext cx="3310254" cy="554990"/>
            </a:xfrm>
            <a:custGeom>
              <a:avLst/>
              <a:gdLst/>
              <a:ahLst/>
              <a:cxnLst/>
              <a:rect l="l" t="t" r="r" b="b"/>
              <a:pathLst>
                <a:path w="3310254" h="554989">
                  <a:moveTo>
                    <a:pt x="3310128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310128" y="554736"/>
                  </a:lnTo>
                  <a:lnTo>
                    <a:pt x="3310128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00616" y="3270503"/>
              <a:ext cx="3310254" cy="554990"/>
            </a:xfrm>
            <a:custGeom>
              <a:avLst/>
              <a:gdLst/>
              <a:ahLst/>
              <a:cxnLst/>
              <a:rect l="l" t="t" r="r" b="b"/>
              <a:pathLst>
                <a:path w="3310254" h="554989">
                  <a:moveTo>
                    <a:pt x="0" y="554736"/>
                  </a:moveTo>
                  <a:lnTo>
                    <a:pt x="3310128" y="554736"/>
                  </a:lnTo>
                  <a:lnTo>
                    <a:pt x="3310128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241" y="3319525"/>
              <a:ext cx="2421001" cy="45720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2371069" y="5796534"/>
            <a:ext cx="152400" cy="1205865"/>
          </a:xfrm>
          <a:custGeom>
            <a:avLst/>
            <a:gdLst/>
            <a:ahLst/>
            <a:cxnLst/>
            <a:rect l="l" t="t" r="r" b="b"/>
            <a:pathLst>
              <a:path w="152400" h="1205865">
                <a:moveTo>
                  <a:pt x="50800" y="1053464"/>
                </a:moveTo>
                <a:lnTo>
                  <a:pt x="0" y="1053464"/>
                </a:lnTo>
                <a:lnTo>
                  <a:pt x="76200" y="1205864"/>
                </a:lnTo>
                <a:lnTo>
                  <a:pt x="139700" y="1078864"/>
                </a:lnTo>
                <a:lnTo>
                  <a:pt x="50800" y="1078864"/>
                </a:lnTo>
                <a:lnTo>
                  <a:pt x="50800" y="1053464"/>
                </a:lnTo>
                <a:close/>
              </a:path>
              <a:path w="152400" h="1205865">
                <a:moveTo>
                  <a:pt x="101600" y="0"/>
                </a:moveTo>
                <a:lnTo>
                  <a:pt x="50800" y="0"/>
                </a:lnTo>
                <a:lnTo>
                  <a:pt x="50800" y="1078864"/>
                </a:lnTo>
                <a:lnTo>
                  <a:pt x="101600" y="1078864"/>
                </a:lnTo>
                <a:lnTo>
                  <a:pt x="101600" y="0"/>
                </a:lnTo>
                <a:close/>
              </a:path>
              <a:path w="152400" h="1205865">
                <a:moveTo>
                  <a:pt x="152400" y="1053464"/>
                </a:moveTo>
                <a:lnTo>
                  <a:pt x="101600" y="1053464"/>
                </a:lnTo>
                <a:lnTo>
                  <a:pt x="101600" y="1078864"/>
                </a:lnTo>
                <a:lnTo>
                  <a:pt x="139700" y="1078864"/>
                </a:lnTo>
                <a:lnTo>
                  <a:pt x="152400" y="105346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0785093" y="7109206"/>
            <a:ext cx="3324860" cy="567690"/>
            <a:chOff x="10785093" y="7109206"/>
            <a:chExt cx="3324860" cy="567690"/>
          </a:xfrm>
        </p:grpSpPr>
        <p:sp>
          <p:nvSpPr>
            <p:cNvPr id="19" name="object 19"/>
            <p:cNvSpPr/>
            <p:nvPr/>
          </p:nvSpPr>
          <p:spPr>
            <a:xfrm>
              <a:off x="10791443" y="7115556"/>
              <a:ext cx="3312160" cy="554990"/>
            </a:xfrm>
            <a:custGeom>
              <a:avLst/>
              <a:gdLst/>
              <a:ahLst/>
              <a:cxnLst/>
              <a:rect l="l" t="t" r="r" b="b"/>
              <a:pathLst>
                <a:path w="3312159" h="554990">
                  <a:moveTo>
                    <a:pt x="3311652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311652" y="554736"/>
                  </a:lnTo>
                  <a:lnTo>
                    <a:pt x="33116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791443" y="7115556"/>
              <a:ext cx="3312160" cy="554990"/>
            </a:xfrm>
            <a:custGeom>
              <a:avLst/>
              <a:gdLst/>
              <a:ahLst/>
              <a:cxnLst/>
              <a:rect l="l" t="t" r="r" b="b"/>
              <a:pathLst>
                <a:path w="3312159" h="554990">
                  <a:moveTo>
                    <a:pt x="0" y="554736"/>
                  </a:moveTo>
                  <a:lnTo>
                    <a:pt x="3311652" y="554736"/>
                  </a:lnTo>
                  <a:lnTo>
                    <a:pt x="3311652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39499" y="7165213"/>
              <a:ext cx="2603373" cy="45720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docker</a:t>
            </a:r>
            <a:r>
              <a:rPr spc="-15" dirty="0"/>
              <a:t> </a:t>
            </a:r>
            <a:r>
              <a:rPr spc="-5" dirty="0"/>
              <a:t>build -t</a:t>
            </a:r>
            <a:r>
              <a:rPr spc="-10" dirty="0"/>
              <a:t> </a:t>
            </a:r>
            <a:r>
              <a:rPr spc="-5" dirty="0">
                <a:solidFill>
                  <a:srgbClr val="EF5A28"/>
                </a:solidFill>
              </a:rPr>
              <a:t>nodeapp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.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98993" y="2732277"/>
            <a:ext cx="3579367" cy="5181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593033"/>
            <a:ext cx="2644013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454652"/>
            <a:ext cx="2868676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315711"/>
            <a:ext cx="5332729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177026"/>
            <a:ext cx="5654167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7038085"/>
            <a:ext cx="1629409" cy="518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9414" y="3686555"/>
            <a:ext cx="4026662" cy="5486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1660" y="4593335"/>
            <a:ext cx="3474720" cy="19751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97557" y="794588"/>
            <a:ext cx="14036675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26054" y="5184394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</a:t>
            </a:r>
            <a:r>
              <a:rPr sz="3600" b="1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6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4684" y="5184394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6060" y="5184394"/>
            <a:ext cx="771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-t</a:t>
            </a:r>
            <a:r>
              <a:rPr sz="3600" spc="-35" dirty="0"/>
              <a:t> </a:t>
            </a:r>
            <a:r>
              <a:rPr sz="3600" spc="-5" dirty="0">
                <a:solidFill>
                  <a:srgbClr val="2A9FBB"/>
                </a:solidFill>
              </a:rPr>
              <a:t>&lt;registry&gt;</a:t>
            </a:r>
            <a:r>
              <a:rPr sz="3600" spc="-5" dirty="0"/>
              <a:t>/</a:t>
            </a:r>
            <a:r>
              <a:rPr sz="3600" spc="-5" dirty="0">
                <a:solidFill>
                  <a:srgbClr val="EF5A28"/>
                </a:solidFill>
              </a:rPr>
              <a:t>&lt;name&gt;</a:t>
            </a:r>
            <a:r>
              <a:rPr sz="3600" spc="-5" dirty="0"/>
              <a:t>:</a:t>
            </a:r>
            <a:r>
              <a:rPr sz="3600" spc="-5" dirty="0">
                <a:solidFill>
                  <a:srgbClr val="675BA7"/>
                </a:solidFill>
              </a:rPr>
              <a:t>&lt;tag&gt;</a:t>
            </a:r>
            <a:r>
              <a:rPr sz="3600" spc="20" dirty="0">
                <a:solidFill>
                  <a:srgbClr val="675BA7"/>
                </a:solidFill>
              </a:rPr>
              <a:t> </a:t>
            </a:r>
            <a:r>
              <a:rPr sz="3600" dirty="0"/>
              <a:t>.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1950445" y="5884926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09">
                <a:moveTo>
                  <a:pt x="50763" y="1044786"/>
                </a:moveTo>
                <a:lnTo>
                  <a:pt x="0" y="1044828"/>
                </a:lnTo>
                <a:lnTo>
                  <a:pt x="76453" y="1197229"/>
                </a:lnTo>
                <a:lnTo>
                  <a:pt x="139689" y="1070228"/>
                </a:lnTo>
                <a:lnTo>
                  <a:pt x="50800" y="1070228"/>
                </a:lnTo>
                <a:lnTo>
                  <a:pt x="50763" y="1044786"/>
                </a:lnTo>
                <a:close/>
              </a:path>
              <a:path w="152400" h="1197609">
                <a:moveTo>
                  <a:pt x="101563" y="1044744"/>
                </a:moveTo>
                <a:lnTo>
                  <a:pt x="50763" y="1044786"/>
                </a:lnTo>
                <a:lnTo>
                  <a:pt x="50800" y="1070228"/>
                </a:lnTo>
                <a:lnTo>
                  <a:pt x="101600" y="1070102"/>
                </a:lnTo>
                <a:lnTo>
                  <a:pt x="101563" y="1044744"/>
                </a:lnTo>
                <a:close/>
              </a:path>
              <a:path w="152400" h="1197609">
                <a:moveTo>
                  <a:pt x="152400" y="1044701"/>
                </a:moveTo>
                <a:lnTo>
                  <a:pt x="101563" y="1044744"/>
                </a:lnTo>
                <a:lnTo>
                  <a:pt x="101600" y="1070102"/>
                </a:lnTo>
                <a:lnTo>
                  <a:pt x="50800" y="1070228"/>
                </a:lnTo>
                <a:lnTo>
                  <a:pt x="139689" y="1070228"/>
                </a:lnTo>
                <a:lnTo>
                  <a:pt x="152400" y="1044701"/>
                </a:lnTo>
                <a:close/>
              </a:path>
              <a:path w="152400" h="1197609">
                <a:moveTo>
                  <a:pt x="100075" y="0"/>
                </a:moveTo>
                <a:lnTo>
                  <a:pt x="49275" y="0"/>
                </a:lnTo>
                <a:lnTo>
                  <a:pt x="50763" y="1044786"/>
                </a:lnTo>
                <a:lnTo>
                  <a:pt x="101563" y="1044744"/>
                </a:lnTo>
                <a:lnTo>
                  <a:pt x="1000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04680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0349230" y="7189978"/>
            <a:ext cx="3324860" cy="566420"/>
            <a:chOff x="10349230" y="7189978"/>
            <a:chExt cx="3324860" cy="566420"/>
          </a:xfrm>
        </p:grpSpPr>
        <p:sp>
          <p:nvSpPr>
            <p:cNvPr id="9" name="object 9"/>
            <p:cNvSpPr/>
            <p:nvPr/>
          </p:nvSpPr>
          <p:spPr>
            <a:xfrm>
              <a:off x="10355580" y="7196328"/>
              <a:ext cx="3312160" cy="553720"/>
            </a:xfrm>
            <a:custGeom>
              <a:avLst/>
              <a:gdLst/>
              <a:ahLst/>
              <a:cxnLst/>
              <a:rect l="l" t="t" r="r" b="b"/>
              <a:pathLst>
                <a:path w="3312159" h="553720">
                  <a:moveTo>
                    <a:pt x="3311651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311651" y="553212"/>
                  </a:lnTo>
                  <a:lnTo>
                    <a:pt x="331165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55580" y="7196328"/>
              <a:ext cx="3312160" cy="553720"/>
            </a:xfrm>
            <a:custGeom>
              <a:avLst/>
              <a:gdLst/>
              <a:ahLst/>
              <a:cxnLst/>
              <a:rect l="l" t="t" r="r" b="b"/>
              <a:pathLst>
                <a:path w="3312159" h="553720">
                  <a:moveTo>
                    <a:pt x="0" y="553212"/>
                  </a:moveTo>
                  <a:lnTo>
                    <a:pt x="3311651" y="553212"/>
                  </a:lnTo>
                  <a:lnTo>
                    <a:pt x="3311651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586" y="7245350"/>
              <a:ext cx="2421001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292085" y="3265678"/>
            <a:ext cx="4575810" cy="566420"/>
            <a:chOff x="7292085" y="3265678"/>
            <a:chExt cx="4575810" cy="566420"/>
          </a:xfrm>
        </p:grpSpPr>
        <p:sp>
          <p:nvSpPr>
            <p:cNvPr id="13" name="object 13"/>
            <p:cNvSpPr/>
            <p:nvPr/>
          </p:nvSpPr>
          <p:spPr>
            <a:xfrm>
              <a:off x="7298435" y="3272028"/>
              <a:ext cx="4563110" cy="553720"/>
            </a:xfrm>
            <a:custGeom>
              <a:avLst/>
              <a:gdLst/>
              <a:ahLst/>
              <a:cxnLst/>
              <a:rect l="l" t="t" r="r" b="b"/>
              <a:pathLst>
                <a:path w="4563109" h="553720">
                  <a:moveTo>
                    <a:pt x="4562856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4562856" y="553212"/>
                  </a:lnTo>
                  <a:lnTo>
                    <a:pt x="456285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98435" y="3272028"/>
              <a:ext cx="4563110" cy="553720"/>
            </a:xfrm>
            <a:custGeom>
              <a:avLst/>
              <a:gdLst/>
              <a:ahLst/>
              <a:cxnLst/>
              <a:rect l="l" t="t" r="r" b="b"/>
              <a:pathLst>
                <a:path w="4563109" h="553720">
                  <a:moveTo>
                    <a:pt x="0" y="553212"/>
                  </a:moveTo>
                  <a:lnTo>
                    <a:pt x="4562856" y="553212"/>
                  </a:lnTo>
                  <a:lnTo>
                    <a:pt x="4562856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4416" y="3320161"/>
              <a:ext cx="4044061" cy="4572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3665200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3" y="1197228"/>
                </a:lnTo>
                <a:lnTo>
                  <a:pt x="103123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2019533" y="3265678"/>
            <a:ext cx="3441700" cy="566420"/>
            <a:chOff x="12019533" y="3265678"/>
            <a:chExt cx="3441700" cy="566420"/>
          </a:xfrm>
        </p:grpSpPr>
        <p:sp>
          <p:nvSpPr>
            <p:cNvPr id="18" name="object 18"/>
            <p:cNvSpPr/>
            <p:nvPr/>
          </p:nvSpPr>
          <p:spPr>
            <a:xfrm>
              <a:off x="12025883" y="3272028"/>
              <a:ext cx="3429000" cy="553720"/>
            </a:xfrm>
            <a:custGeom>
              <a:avLst/>
              <a:gdLst/>
              <a:ahLst/>
              <a:cxnLst/>
              <a:rect l="l" t="t" r="r" b="b"/>
              <a:pathLst>
                <a:path w="3429000" h="553720">
                  <a:moveTo>
                    <a:pt x="342900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429000" y="5532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025883" y="3272028"/>
              <a:ext cx="3429000" cy="553720"/>
            </a:xfrm>
            <a:custGeom>
              <a:avLst/>
              <a:gdLst/>
              <a:ahLst/>
              <a:cxnLst/>
              <a:rect l="l" t="t" r="r" b="b"/>
              <a:pathLst>
                <a:path w="3429000" h="553720">
                  <a:moveTo>
                    <a:pt x="0" y="553212"/>
                  </a:moveTo>
                  <a:lnTo>
                    <a:pt x="3429000" y="5532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9073" y="3320161"/>
              <a:ext cx="859942" cy="4572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140" y="5172583"/>
            <a:ext cx="1191323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docker build</a:t>
            </a:r>
            <a:r>
              <a:rPr spc="5" dirty="0"/>
              <a:t> </a:t>
            </a:r>
            <a:r>
              <a:rPr spc="-5" dirty="0"/>
              <a:t>-t </a:t>
            </a:r>
            <a:r>
              <a:rPr lang="en-US" spc="-5" dirty="0">
                <a:solidFill>
                  <a:srgbClr val="2A9FBB"/>
                </a:solidFill>
              </a:rPr>
              <a:t>johndoe</a:t>
            </a:r>
            <a:r>
              <a:rPr spc="-5" dirty="0"/>
              <a:t>/</a:t>
            </a:r>
            <a:r>
              <a:rPr spc="-5" dirty="0">
                <a:solidFill>
                  <a:srgbClr val="EF5A28"/>
                </a:solidFill>
              </a:rPr>
              <a:t>nodeapp</a:t>
            </a:r>
            <a:r>
              <a:rPr spc="-5" dirty="0"/>
              <a:t>:</a:t>
            </a:r>
            <a:r>
              <a:rPr spc="-5" dirty="0">
                <a:solidFill>
                  <a:srgbClr val="675BA7"/>
                </a:solidFill>
              </a:rPr>
              <a:t>1.0</a:t>
            </a:r>
            <a:r>
              <a:rPr dirty="0">
                <a:solidFill>
                  <a:srgbClr val="675BA7"/>
                </a:solidFill>
              </a:rPr>
              <a:t> </a:t>
            </a:r>
            <a:r>
              <a:rPr spc="-5" dirty="0"/>
              <a:t>.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</a:t>
            </a:r>
            <a:r>
              <a:rPr spc="-75" dirty="0"/>
              <a:t> </a:t>
            </a:r>
            <a:r>
              <a:rPr spc="-5" dirty="0"/>
              <a:t>images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9067292" y="3566921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061961" y="2849626"/>
            <a:ext cx="4161154" cy="570865"/>
            <a:chOff x="7061961" y="2849626"/>
            <a:chExt cx="4161154" cy="570865"/>
          </a:xfrm>
        </p:grpSpPr>
        <p:sp>
          <p:nvSpPr>
            <p:cNvPr id="5" name="object 5"/>
            <p:cNvSpPr/>
            <p:nvPr/>
          </p:nvSpPr>
          <p:spPr>
            <a:xfrm>
              <a:off x="7068311" y="2855976"/>
              <a:ext cx="4148454" cy="558165"/>
            </a:xfrm>
            <a:custGeom>
              <a:avLst/>
              <a:gdLst/>
              <a:ahLst/>
              <a:cxnLst/>
              <a:rect l="l" t="t" r="r" b="b"/>
              <a:pathLst>
                <a:path w="4148454" h="558164">
                  <a:moveTo>
                    <a:pt x="4148328" y="0"/>
                  </a:moveTo>
                  <a:lnTo>
                    <a:pt x="0" y="0"/>
                  </a:lnTo>
                  <a:lnTo>
                    <a:pt x="0" y="557783"/>
                  </a:lnTo>
                  <a:lnTo>
                    <a:pt x="4148328" y="557783"/>
                  </a:lnTo>
                  <a:lnTo>
                    <a:pt x="4148328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68311" y="2855976"/>
              <a:ext cx="4148454" cy="558165"/>
            </a:xfrm>
            <a:custGeom>
              <a:avLst/>
              <a:gdLst/>
              <a:ahLst/>
              <a:cxnLst/>
              <a:rect l="l" t="t" r="r" b="b"/>
              <a:pathLst>
                <a:path w="4148454" h="558164">
                  <a:moveTo>
                    <a:pt x="0" y="557783"/>
                  </a:moveTo>
                  <a:lnTo>
                    <a:pt x="4148328" y="557783"/>
                  </a:lnTo>
                  <a:lnTo>
                    <a:pt x="4148328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40421" y="2906903"/>
              <a:ext cx="3594100" cy="4572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068561" y="7072121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09">
                <a:moveTo>
                  <a:pt x="50763" y="1044786"/>
                </a:moveTo>
                <a:lnTo>
                  <a:pt x="0" y="1044828"/>
                </a:lnTo>
                <a:lnTo>
                  <a:pt x="76454" y="1197228"/>
                </a:lnTo>
                <a:lnTo>
                  <a:pt x="139689" y="1070228"/>
                </a:lnTo>
                <a:lnTo>
                  <a:pt x="50800" y="1070228"/>
                </a:lnTo>
                <a:lnTo>
                  <a:pt x="50763" y="1044786"/>
                </a:lnTo>
                <a:close/>
              </a:path>
              <a:path w="152400" h="1197609">
                <a:moveTo>
                  <a:pt x="101563" y="1044744"/>
                </a:moveTo>
                <a:lnTo>
                  <a:pt x="50763" y="1044786"/>
                </a:lnTo>
                <a:lnTo>
                  <a:pt x="50800" y="1070228"/>
                </a:lnTo>
                <a:lnTo>
                  <a:pt x="101600" y="1070102"/>
                </a:lnTo>
                <a:lnTo>
                  <a:pt x="101563" y="1044744"/>
                </a:lnTo>
                <a:close/>
              </a:path>
              <a:path w="152400" h="1197609">
                <a:moveTo>
                  <a:pt x="152400" y="1044701"/>
                </a:moveTo>
                <a:lnTo>
                  <a:pt x="101563" y="1044744"/>
                </a:lnTo>
                <a:lnTo>
                  <a:pt x="101600" y="1070102"/>
                </a:lnTo>
                <a:lnTo>
                  <a:pt x="50800" y="1070228"/>
                </a:lnTo>
                <a:lnTo>
                  <a:pt x="139689" y="1070228"/>
                </a:lnTo>
                <a:lnTo>
                  <a:pt x="152400" y="1044701"/>
                </a:lnTo>
                <a:close/>
              </a:path>
              <a:path w="152400" h="1197609">
                <a:moveTo>
                  <a:pt x="100076" y="0"/>
                </a:moveTo>
                <a:lnTo>
                  <a:pt x="49276" y="0"/>
                </a:lnTo>
                <a:lnTo>
                  <a:pt x="50763" y="1044786"/>
                </a:lnTo>
                <a:lnTo>
                  <a:pt x="101563" y="1044744"/>
                </a:lnTo>
                <a:lnTo>
                  <a:pt x="1000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061961" y="8415273"/>
            <a:ext cx="4164329" cy="570865"/>
            <a:chOff x="7061961" y="8415273"/>
            <a:chExt cx="4164329" cy="570865"/>
          </a:xfrm>
        </p:grpSpPr>
        <p:sp>
          <p:nvSpPr>
            <p:cNvPr id="10" name="object 10"/>
            <p:cNvSpPr/>
            <p:nvPr/>
          </p:nvSpPr>
          <p:spPr>
            <a:xfrm>
              <a:off x="7068311" y="8421623"/>
              <a:ext cx="4151629" cy="558165"/>
            </a:xfrm>
            <a:custGeom>
              <a:avLst/>
              <a:gdLst/>
              <a:ahLst/>
              <a:cxnLst/>
              <a:rect l="l" t="t" r="r" b="b"/>
              <a:pathLst>
                <a:path w="4151629" h="558165">
                  <a:moveTo>
                    <a:pt x="4151376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4151376" y="557784"/>
                  </a:lnTo>
                  <a:lnTo>
                    <a:pt x="41513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68311" y="8421623"/>
              <a:ext cx="4151629" cy="558165"/>
            </a:xfrm>
            <a:custGeom>
              <a:avLst/>
              <a:gdLst/>
              <a:ahLst/>
              <a:cxnLst/>
              <a:rect l="l" t="t" r="r" b="b"/>
              <a:pathLst>
                <a:path w="4151629" h="558165">
                  <a:moveTo>
                    <a:pt x="0" y="557784"/>
                  </a:moveTo>
                  <a:lnTo>
                    <a:pt x="4151376" y="557784"/>
                  </a:lnTo>
                  <a:lnTo>
                    <a:pt x="4151376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7482" y="8472804"/>
              <a:ext cx="3404361" cy="4572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85686" y="6361938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600" b="1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rmi</a:t>
            </a:r>
            <a:r>
              <a:rPr sz="3600" b="1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&lt;imageId&gt;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7153" y="4108958"/>
            <a:ext cx="11811762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5995" y="4108958"/>
            <a:ext cx="1445920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21784" y="794588"/>
            <a:ext cx="10390378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91688" y="3021278"/>
            <a:ext cx="16725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8357" y="3021278"/>
            <a:ext cx="1123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push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5196" y="3021278"/>
            <a:ext cx="826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&lt;user</a:t>
            </a:r>
            <a:r>
              <a:rPr sz="3600" spc="-30" dirty="0"/>
              <a:t> </a:t>
            </a:r>
            <a:r>
              <a:rPr sz="3600" spc="-5" dirty="0"/>
              <a:t>name&gt;/&lt;image</a:t>
            </a:r>
            <a:r>
              <a:rPr sz="3600" spc="-10" dirty="0"/>
              <a:t> </a:t>
            </a:r>
            <a:r>
              <a:rPr sz="3600" spc="-5" dirty="0"/>
              <a:t>name&gt;:&lt;tag&gt;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5210" y="8300973"/>
            <a:ext cx="4690999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6640" y="6045708"/>
            <a:ext cx="3474720" cy="197510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68561" y="4013453"/>
            <a:ext cx="152400" cy="1613535"/>
          </a:xfrm>
          <a:custGeom>
            <a:avLst/>
            <a:gdLst/>
            <a:ahLst/>
            <a:cxnLst/>
            <a:rect l="l" t="t" r="r" b="b"/>
            <a:pathLst>
              <a:path w="152400" h="1613535">
                <a:moveTo>
                  <a:pt x="50800" y="1461135"/>
                </a:moveTo>
                <a:lnTo>
                  <a:pt x="0" y="1461135"/>
                </a:lnTo>
                <a:lnTo>
                  <a:pt x="76200" y="1613535"/>
                </a:lnTo>
                <a:lnTo>
                  <a:pt x="139700" y="1486535"/>
                </a:lnTo>
                <a:lnTo>
                  <a:pt x="50800" y="1486535"/>
                </a:lnTo>
                <a:lnTo>
                  <a:pt x="50800" y="1461135"/>
                </a:lnTo>
                <a:close/>
              </a:path>
              <a:path w="152400" h="1613535">
                <a:moveTo>
                  <a:pt x="101600" y="0"/>
                </a:moveTo>
                <a:lnTo>
                  <a:pt x="50800" y="0"/>
                </a:lnTo>
                <a:lnTo>
                  <a:pt x="50800" y="1486535"/>
                </a:lnTo>
                <a:lnTo>
                  <a:pt x="101600" y="1486535"/>
                </a:lnTo>
                <a:lnTo>
                  <a:pt x="101600" y="0"/>
                </a:lnTo>
                <a:close/>
              </a:path>
              <a:path w="152400" h="1613535">
                <a:moveTo>
                  <a:pt x="152400" y="1461135"/>
                </a:moveTo>
                <a:lnTo>
                  <a:pt x="101600" y="1461135"/>
                </a:lnTo>
                <a:lnTo>
                  <a:pt x="101600" y="1486535"/>
                </a:lnTo>
                <a:lnTo>
                  <a:pt x="139700" y="1486535"/>
                </a:lnTo>
                <a:lnTo>
                  <a:pt x="152400" y="14611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3239576"/>
            <a:ext cx="208915" cy="33413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6810" y="3385134"/>
            <a:ext cx="5672835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810" y="4048633"/>
            <a:ext cx="6123812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6810" y="4711572"/>
            <a:ext cx="9046210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6810" y="5374589"/>
            <a:ext cx="7183628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6810" y="6037834"/>
            <a:ext cx="8209026" cy="54863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7385" y="4108958"/>
            <a:ext cx="1225486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13121" y="794588"/>
            <a:ext cx="8814434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68256" y="2074545"/>
            <a:ext cx="12151995" cy="7503795"/>
            <a:chOff x="3068256" y="2074545"/>
            <a:chExt cx="12151995" cy="7503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8" y="2103120"/>
              <a:ext cx="12094464" cy="74462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82544" y="2088832"/>
              <a:ext cx="12123420" cy="7475220"/>
            </a:xfrm>
            <a:custGeom>
              <a:avLst/>
              <a:gdLst/>
              <a:ahLst/>
              <a:cxnLst/>
              <a:rect l="l" t="t" r="r" b="b"/>
              <a:pathLst>
                <a:path w="12123419" h="7475220">
                  <a:moveTo>
                    <a:pt x="0" y="7474839"/>
                  </a:moveTo>
                  <a:lnTo>
                    <a:pt x="12123039" y="7474839"/>
                  </a:lnTo>
                  <a:lnTo>
                    <a:pt x="12123039" y="0"/>
                  </a:lnTo>
                  <a:lnTo>
                    <a:pt x="0" y="0"/>
                  </a:lnTo>
                  <a:lnTo>
                    <a:pt x="0" y="7474839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2257170"/>
            <a:ext cx="208915" cy="487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2288158"/>
            <a:ext cx="9180830" cy="1097280"/>
            <a:chOff x="8266810" y="2288158"/>
            <a:chExt cx="9180830" cy="1097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2288158"/>
              <a:ext cx="8887078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2836798"/>
              <a:ext cx="9180576" cy="5486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266810" y="3499434"/>
            <a:ext cx="9649460" cy="1097915"/>
            <a:chOff x="8266810" y="3499434"/>
            <a:chExt cx="9649460" cy="10979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6810" y="3499434"/>
              <a:ext cx="1177671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8896" y="3499434"/>
              <a:ext cx="3031744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4105" y="3499434"/>
              <a:ext cx="5891657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810" y="4048632"/>
              <a:ext cx="2210307" cy="54863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66810" y="4711572"/>
            <a:ext cx="9279382" cy="5486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266810" y="5374589"/>
            <a:ext cx="8843645" cy="1097915"/>
            <a:chOff x="8266810" y="5374589"/>
            <a:chExt cx="8843645" cy="109791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6810" y="5374589"/>
              <a:ext cx="8843264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6810" y="5923534"/>
              <a:ext cx="4743577" cy="54863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266810" y="6586473"/>
            <a:ext cx="9765665" cy="1097280"/>
            <a:chOff x="8266810" y="6586473"/>
            <a:chExt cx="9765665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6810" y="6586473"/>
              <a:ext cx="9765157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6810" y="7135113"/>
              <a:ext cx="2987421" cy="54864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85782" y="4108958"/>
            <a:ext cx="8285480" cy="914400"/>
            <a:chOff x="9185782" y="4108958"/>
            <a:chExt cx="828548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5782" y="4108958"/>
              <a:ext cx="4589017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2276" y="4108958"/>
              <a:ext cx="4078604" cy="9144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8654" y="4853178"/>
            <a:ext cx="2841625" cy="152400"/>
          </a:xfrm>
          <a:custGeom>
            <a:avLst/>
            <a:gdLst/>
            <a:ahLst/>
            <a:cxnLst/>
            <a:rect l="l" t="t" r="r" b="b"/>
            <a:pathLst>
              <a:path w="2841625" h="152400">
                <a:moveTo>
                  <a:pt x="2689098" y="0"/>
                </a:moveTo>
                <a:lnTo>
                  <a:pt x="2689098" y="152400"/>
                </a:lnTo>
                <a:lnTo>
                  <a:pt x="2790698" y="101600"/>
                </a:lnTo>
                <a:lnTo>
                  <a:pt x="2714498" y="101600"/>
                </a:lnTo>
                <a:lnTo>
                  <a:pt x="2714498" y="50800"/>
                </a:lnTo>
                <a:lnTo>
                  <a:pt x="2790698" y="50800"/>
                </a:lnTo>
                <a:lnTo>
                  <a:pt x="2689098" y="0"/>
                </a:lnTo>
                <a:close/>
              </a:path>
              <a:path w="2841625" h="152400">
                <a:moveTo>
                  <a:pt x="2689098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2689098" y="101600"/>
                </a:lnTo>
                <a:lnTo>
                  <a:pt x="2689098" y="50800"/>
                </a:lnTo>
                <a:close/>
              </a:path>
              <a:path w="2841625" h="152400">
                <a:moveTo>
                  <a:pt x="2790698" y="50800"/>
                </a:moveTo>
                <a:lnTo>
                  <a:pt x="2714498" y="50800"/>
                </a:lnTo>
                <a:lnTo>
                  <a:pt x="2714498" y="101600"/>
                </a:lnTo>
                <a:lnTo>
                  <a:pt x="2790698" y="101600"/>
                </a:lnTo>
                <a:lnTo>
                  <a:pt x="2841498" y="76200"/>
                </a:lnTo>
                <a:lnTo>
                  <a:pt x="2790698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49758" y="6768338"/>
            <a:ext cx="1461515" cy="5029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0578" y="2840047"/>
            <a:ext cx="2759777" cy="35097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9731" y="3365518"/>
            <a:ext cx="1337055" cy="1338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8089" y="5309311"/>
            <a:ext cx="2031619" cy="5032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29569" y="2838815"/>
            <a:ext cx="2732348" cy="35123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06038" y="6768338"/>
            <a:ext cx="1337310" cy="50291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7133" y="3012643"/>
            <a:ext cx="4102480" cy="1006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705" y="4384497"/>
            <a:ext cx="2284984" cy="5184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4433" y="4355033"/>
            <a:ext cx="14119225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586355" algn="l"/>
              </a:tabLst>
            </a:pPr>
            <a:r>
              <a:rPr sz="3400" b="0" spc="-20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A	</a:t>
            </a:r>
            <a:r>
              <a:rPr sz="3400" b="0" spc="-12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is</a:t>
            </a:r>
            <a:r>
              <a:rPr sz="3400" b="0" spc="-17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1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b="0" spc="-19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114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text</a:t>
            </a:r>
            <a:r>
              <a:rPr sz="3400" b="0" spc="-18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4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document</a:t>
            </a:r>
            <a:r>
              <a:rPr sz="3400" b="0" spc="-18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4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that</a:t>
            </a:r>
            <a:r>
              <a:rPr sz="3400" b="0" spc="-19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7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contains</a:t>
            </a:r>
            <a:r>
              <a:rPr sz="3400" b="0" spc="-19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8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all</a:t>
            </a:r>
            <a:r>
              <a:rPr sz="3400" b="0" spc="-18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3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400" b="0" spc="-18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5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commands</a:t>
            </a:r>
            <a:r>
              <a:rPr sz="3400" b="0" spc="-17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1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b="0" spc="-19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3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user </a:t>
            </a:r>
            <a:r>
              <a:rPr sz="3400" b="0" spc="-106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8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could</a:t>
            </a:r>
            <a:r>
              <a:rPr sz="3400" b="0" spc="-1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call</a:t>
            </a:r>
            <a:r>
              <a:rPr sz="3400" b="0" spc="-1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3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3400" b="0" spc="-1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3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400" b="0" spc="-18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4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command</a:t>
            </a:r>
            <a:r>
              <a:rPr sz="3400" b="0" spc="-18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6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line</a:t>
            </a:r>
            <a:r>
              <a:rPr sz="3400" b="0" spc="-1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6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3400" b="0" spc="-18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5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assemble</a:t>
            </a:r>
            <a:r>
              <a:rPr sz="3400" b="0" spc="-16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10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3400" b="0" spc="-1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0" spc="-95" dirty="0">
                <a:solidFill>
                  <a:srgbClr val="33444D"/>
                </a:solidFill>
                <a:latin typeface="Lucida Sans Unicode" panose="020B0602030504020204"/>
                <a:cs typeface="Lucida Sans Unicode" panose="020B0602030504020204"/>
              </a:rPr>
              <a:t>image.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3113" y="9557918"/>
            <a:ext cx="3414395" cy="365760"/>
            <a:chOff x="1793113" y="9557918"/>
            <a:chExt cx="341439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113" y="9557918"/>
              <a:ext cx="105098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7325" y="9557918"/>
              <a:ext cx="24175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3894" y="9557918"/>
              <a:ext cx="213360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5981" y="5368290"/>
            <a:ext cx="2841625" cy="152400"/>
          </a:xfrm>
          <a:custGeom>
            <a:avLst/>
            <a:gdLst/>
            <a:ahLst/>
            <a:cxnLst/>
            <a:rect l="l" t="t" r="r" b="b"/>
            <a:pathLst>
              <a:path w="2841625" h="152400">
                <a:moveTo>
                  <a:pt x="2689098" y="0"/>
                </a:moveTo>
                <a:lnTo>
                  <a:pt x="2689098" y="152400"/>
                </a:lnTo>
                <a:lnTo>
                  <a:pt x="2790698" y="101600"/>
                </a:lnTo>
                <a:lnTo>
                  <a:pt x="2714498" y="101600"/>
                </a:lnTo>
                <a:lnTo>
                  <a:pt x="2714498" y="50800"/>
                </a:lnTo>
                <a:lnTo>
                  <a:pt x="2790698" y="50800"/>
                </a:lnTo>
                <a:lnTo>
                  <a:pt x="2689098" y="0"/>
                </a:lnTo>
                <a:close/>
              </a:path>
              <a:path w="2841625" h="152400">
                <a:moveTo>
                  <a:pt x="2689098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2689098" y="101600"/>
                </a:lnTo>
                <a:lnTo>
                  <a:pt x="2689098" y="50800"/>
                </a:lnTo>
                <a:close/>
              </a:path>
              <a:path w="2841625" h="152400">
                <a:moveTo>
                  <a:pt x="2790698" y="50800"/>
                </a:moveTo>
                <a:lnTo>
                  <a:pt x="2714498" y="50800"/>
                </a:lnTo>
                <a:lnTo>
                  <a:pt x="2714498" y="101600"/>
                </a:lnTo>
                <a:lnTo>
                  <a:pt x="2790698" y="101600"/>
                </a:lnTo>
                <a:lnTo>
                  <a:pt x="2841498" y="76200"/>
                </a:lnTo>
                <a:lnTo>
                  <a:pt x="2790698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640070" y="794588"/>
            <a:ext cx="7374890" cy="854075"/>
            <a:chOff x="5640070" y="794588"/>
            <a:chExt cx="7374890" cy="8540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40070" y="794588"/>
              <a:ext cx="3485514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7884" y="794588"/>
              <a:ext cx="4037076" cy="8537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9978" y="7283450"/>
            <a:ext cx="2956941" cy="5029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9397" y="3355159"/>
            <a:ext cx="2758320" cy="35097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7059" y="3880630"/>
            <a:ext cx="1337055" cy="133803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703819" y="5824728"/>
            <a:ext cx="2667635" cy="502920"/>
            <a:chOff x="7703819" y="5824728"/>
            <a:chExt cx="2667635" cy="5029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3819" y="5824728"/>
              <a:ext cx="1598422" cy="5029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2099" y="5824728"/>
              <a:ext cx="1189088" cy="5029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86897" y="3353927"/>
            <a:ext cx="2732348" cy="35123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1560" y="7283450"/>
            <a:ext cx="2216150" cy="50291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1320" y="2126834"/>
            <a:ext cx="8355330" cy="6213475"/>
            <a:chOff x="5241320" y="2126834"/>
            <a:chExt cx="8355330" cy="62134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41320" y="2126834"/>
              <a:ext cx="7695350" cy="6212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17429" y="5798184"/>
              <a:ext cx="3178810" cy="1588135"/>
            </a:xfrm>
            <a:custGeom>
              <a:avLst/>
              <a:gdLst/>
              <a:ahLst/>
              <a:cxnLst/>
              <a:rect l="l" t="t" r="r" b="b"/>
              <a:pathLst>
                <a:path w="3178809" h="1588134">
                  <a:moveTo>
                    <a:pt x="257175" y="500126"/>
                  </a:moveTo>
                  <a:lnTo>
                    <a:pt x="235712" y="457200"/>
                  </a:lnTo>
                  <a:lnTo>
                    <a:pt x="128651" y="242951"/>
                  </a:lnTo>
                  <a:lnTo>
                    <a:pt x="0" y="500126"/>
                  </a:lnTo>
                  <a:lnTo>
                    <a:pt x="85725" y="500126"/>
                  </a:lnTo>
                  <a:lnTo>
                    <a:pt x="85725" y="1587881"/>
                  </a:lnTo>
                  <a:lnTo>
                    <a:pt x="171450" y="1587881"/>
                  </a:lnTo>
                  <a:lnTo>
                    <a:pt x="171450" y="500126"/>
                  </a:lnTo>
                  <a:lnTo>
                    <a:pt x="257175" y="500126"/>
                  </a:lnTo>
                  <a:close/>
                </a:path>
                <a:path w="3178809" h="1588134">
                  <a:moveTo>
                    <a:pt x="3178810" y="85725"/>
                  </a:moveTo>
                  <a:lnTo>
                    <a:pt x="1931162" y="85725"/>
                  </a:lnTo>
                  <a:lnTo>
                    <a:pt x="1931162" y="0"/>
                  </a:lnTo>
                  <a:lnTo>
                    <a:pt x="1673987" y="128651"/>
                  </a:lnTo>
                  <a:lnTo>
                    <a:pt x="1931162" y="257175"/>
                  </a:lnTo>
                  <a:lnTo>
                    <a:pt x="1931162" y="171450"/>
                  </a:lnTo>
                  <a:lnTo>
                    <a:pt x="3178810" y="171450"/>
                  </a:lnTo>
                  <a:lnTo>
                    <a:pt x="3178810" y="8572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8828" y="9172955"/>
            <a:ext cx="4540250" cy="257810"/>
          </a:xfrm>
          <a:custGeom>
            <a:avLst/>
            <a:gdLst/>
            <a:ahLst/>
            <a:cxnLst/>
            <a:rect l="l" t="t" r="r" b="b"/>
            <a:pathLst>
              <a:path w="4540250" h="257809">
                <a:moveTo>
                  <a:pt x="0" y="257556"/>
                </a:moveTo>
                <a:lnTo>
                  <a:pt x="4539996" y="257556"/>
                </a:lnTo>
                <a:lnTo>
                  <a:pt x="4539996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332478" y="2523489"/>
            <a:ext cx="9623425" cy="6913880"/>
            <a:chOff x="4332478" y="2523489"/>
            <a:chExt cx="9623425" cy="6913880"/>
          </a:xfrm>
        </p:grpSpPr>
        <p:sp>
          <p:nvSpPr>
            <p:cNvPr id="4" name="object 4"/>
            <p:cNvSpPr/>
            <p:nvPr/>
          </p:nvSpPr>
          <p:spPr>
            <a:xfrm>
              <a:off x="4338828" y="2529839"/>
              <a:ext cx="9610725" cy="6666230"/>
            </a:xfrm>
            <a:custGeom>
              <a:avLst/>
              <a:gdLst/>
              <a:ahLst/>
              <a:cxnLst/>
              <a:rect l="l" t="t" r="r" b="b"/>
              <a:pathLst>
                <a:path w="9610725" h="6666230">
                  <a:moveTo>
                    <a:pt x="9610344" y="0"/>
                  </a:moveTo>
                  <a:lnTo>
                    <a:pt x="0" y="0"/>
                  </a:lnTo>
                  <a:lnTo>
                    <a:pt x="0" y="6643116"/>
                  </a:lnTo>
                  <a:lnTo>
                    <a:pt x="4686300" y="6643116"/>
                  </a:lnTo>
                  <a:lnTo>
                    <a:pt x="4686300" y="6665976"/>
                  </a:lnTo>
                  <a:lnTo>
                    <a:pt x="9610344" y="6665976"/>
                  </a:lnTo>
                  <a:lnTo>
                    <a:pt x="9610344" y="6643116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38828" y="2529839"/>
              <a:ext cx="9610725" cy="6901180"/>
            </a:xfrm>
            <a:custGeom>
              <a:avLst/>
              <a:gdLst/>
              <a:ahLst/>
              <a:cxnLst/>
              <a:rect l="l" t="t" r="r" b="b"/>
              <a:pathLst>
                <a:path w="9610725" h="6901180">
                  <a:moveTo>
                    <a:pt x="0" y="6900671"/>
                  </a:moveTo>
                  <a:lnTo>
                    <a:pt x="9610344" y="6900671"/>
                  </a:lnTo>
                  <a:lnTo>
                    <a:pt x="9610344" y="0"/>
                  </a:lnTo>
                  <a:lnTo>
                    <a:pt x="0" y="0"/>
                  </a:lnTo>
                  <a:lnTo>
                    <a:pt x="0" y="6900671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92826" y="794588"/>
            <a:ext cx="7411211" cy="8537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4398" y="8296147"/>
            <a:ext cx="7896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ENTRYPOINT</a:t>
            </a:r>
            <a:r>
              <a:rPr sz="3200" spc="4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["node",</a:t>
            </a:r>
            <a:r>
              <a:rPr sz="32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"server.js"]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6397" y="2713457"/>
            <a:ext cx="1744980" cy="533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56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ENV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WORKDIR </a:t>
            </a:r>
            <a:r>
              <a:rPr sz="3200" spc="-19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COPY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RUN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EXPOSE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9979" y="2713457"/>
            <a:ext cx="4665345" cy="538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56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node:alpine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author="</a:t>
            </a:r>
            <a:r>
              <a:rPr lang="en-US"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NODE_ENV=pro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130">
              <a:lnSpc>
                <a:spcPct val="100000"/>
              </a:lnSpc>
              <a:spcBef>
                <a:spcPts val="2135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/var/www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2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1951355" indent="7620">
              <a:lnSpc>
                <a:spcPct val="156000"/>
              </a:lnSpc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install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78823" y="9172955"/>
            <a:ext cx="9409430" cy="1114425"/>
            <a:chOff x="8878823" y="9172955"/>
            <a:chExt cx="9409430" cy="1114425"/>
          </a:xfrm>
        </p:grpSpPr>
        <p:sp>
          <p:nvSpPr>
            <p:cNvPr id="11" name="object 11"/>
            <p:cNvSpPr/>
            <p:nvPr/>
          </p:nvSpPr>
          <p:spPr>
            <a:xfrm>
              <a:off x="9025127" y="9172955"/>
              <a:ext cx="9263380" cy="1114425"/>
            </a:xfrm>
            <a:custGeom>
              <a:avLst/>
              <a:gdLst/>
              <a:ahLst/>
              <a:cxnLst/>
              <a:rect l="l" t="t" r="r" b="b"/>
              <a:pathLst>
                <a:path w="9263380" h="1114425">
                  <a:moveTo>
                    <a:pt x="9262872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9262872" y="1114043"/>
                  </a:lnTo>
                  <a:lnTo>
                    <a:pt x="926287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148" y="9517989"/>
              <a:ext cx="1378457" cy="426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5444" y="9517989"/>
              <a:ext cx="3035299" cy="4267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1133" y="9517989"/>
              <a:ext cx="4779772" cy="4267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78823" y="9172955"/>
              <a:ext cx="146685" cy="1114425"/>
            </a:xfrm>
            <a:custGeom>
              <a:avLst/>
              <a:gdLst/>
              <a:ahLst/>
              <a:cxnLst/>
              <a:rect l="l" t="t" r="r" b="b"/>
              <a:pathLst>
                <a:path w="146684" h="1114425">
                  <a:moveTo>
                    <a:pt x="146303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146303" y="1114043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025127" y="9195815"/>
              <a:ext cx="9263380" cy="1091565"/>
            </a:xfrm>
            <a:custGeom>
              <a:avLst/>
              <a:gdLst/>
              <a:ahLst/>
              <a:cxnLst/>
              <a:rect l="l" t="t" r="r" b="b"/>
              <a:pathLst>
                <a:path w="9263380" h="1091565">
                  <a:moveTo>
                    <a:pt x="9262872" y="0"/>
                  </a:moveTo>
                  <a:lnTo>
                    <a:pt x="0" y="0"/>
                  </a:lnTo>
                  <a:lnTo>
                    <a:pt x="0" y="1091182"/>
                  </a:lnTo>
                  <a:lnTo>
                    <a:pt x="9262872" y="1091182"/>
                  </a:lnTo>
                  <a:lnTo>
                    <a:pt x="926287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2541" y="9540849"/>
              <a:ext cx="1378457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7838" y="9540849"/>
              <a:ext cx="2877438" cy="42672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996" y="4108958"/>
            <a:ext cx="1370431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Presentation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Courier New</vt:lpstr>
      <vt:lpstr>Segoe UI</vt:lpstr>
      <vt:lpstr>Lucida Sans Unicode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A	is a text document that contains all the commands a user  could call on the command line to assemble an image.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-t &lt;name&gt; .</vt:lpstr>
      <vt:lpstr>docker build -t nodeapp .</vt:lpstr>
      <vt:lpstr>PowerPoint 演示文稿</vt:lpstr>
      <vt:lpstr>-t &lt;registry&gt;/&lt;name&gt;:&lt;tag&gt; .</vt:lpstr>
      <vt:lpstr>docker build -t danwahlin/nodeapp:1.0 .</vt:lpstr>
      <vt:lpstr>docker images</vt:lpstr>
      <vt:lpstr>PowerPoint 演示文稿</vt:lpstr>
      <vt:lpstr>PowerPoint 演示文稿</vt:lpstr>
      <vt:lpstr>&lt;user name&gt;/&lt;image name&gt;:&lt;tag&gt;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2022-07-09T06:09:11Z</dcterms:created>
  <dcterms:modified xsi:type="dcterms:W3CDTF">2022-07-09T07:54:24Z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2022-07-08T05:30:00Z</vt:filetime>
  </property>
  <property fmtid="{D5CDD505-2E9C-101B-9397-08002B2CF9AE}" pid="5" name="ICV">
    <vt:lpwstr>E878762110F2432BBEAA38304E3DC790</vt:lpwstr>
  </property>
  <property fmtid="{D5CDD505-2E9C-101B-9397-08002B2CF9AE}" pid="6" name="KSOProductBuildVer">
    <vt:lpwstr>1033-11.2.0.11191</vt:lpwstr>
  </property>
</Properties>
</file>