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9141" y="5184394"/>
            <a:ext cx="908971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57.png"/><Relationship Id="rId14" Type="http://schemas.openxmlformats.org/officeDocument/2006/relationships/image" Target="../media/image5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98.png"/><Relationship Id="rId16" Type="http://schemas.openxmlformats.org/officeDocument/2006/relationships/image" Target="../media/image97.png"/><Relationship Id="rId15" Type="http://schemas.openxmlformats.org/officeDocument/2006/relationships/image" Target="../media/image96.png"/><Relationship Id="rId14" Type="http://schemas.openxmlformats.org/officeDocument/2006/relationships/image" Target="../media/image95.png"/><Relationship Id="rId13" Type="http://schemas.openxmlformats.org/officeDocument/2006/relationships/image" Target="../media/image94.png"/><Relationship Id="rId12" Type="http://schemas.openxmlformats.org/officeDocument/2006/relationships/image" Target="../media/image93.png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23873" y="2400172"/>
            <a:ext cx="12920980" cy="2072639"/>
            <a:chOff x="1396238" y="2197607"/>
            <a:chExt cx="12920980" cy="20726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238" y="2197607"/>
              <a:ext cx="6117590" cy="1036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292" y="2197607"/>
              <a:ext cx="4031106" cy="1036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26597" y="2197607"/>
              <a:ext cx="3690111" cy="1036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6238" y="3233623"/>
              <a:ext cx="4655693" cy="103662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54885" y="794588"/>
            <a:ext cx="14115796" cy="85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097" y="5200015"/>
            <a:ext cx="14022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r>
              <a:rPr sz="3600" b="1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run </a:t>
            </a:r>
            <a:r>
              <a:rPr sz="36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-d</a:t>
            </a:r>
            <a:r>
              <a:rPr sz="3600" b="1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--net=isolated_network</a:t>
            </a:r>
            <a:r>
              <a:rPr sz="3600" b="1" spc="10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--name=mongodb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4895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970778" y="3308350"/>
            <a:ext cx="4577080" cy="566420"/>
            <a:chOff x="5970778" y="3308350"/>
            <a:chExt cx="4577080" cy="566420"/>
          </a:xfrm>
        </p:grpSpPr>
        <p:sp>
          <p:nvSpPr>
            <p:cNvPr id="6" name="object 6"/>
            <p:cNvSpPr/>
            <p:nvPr/>
          </p:nvSpPr>
          <p:spPr>
            <a:xfrm>
              <a:off x="5977128" y="3314700"/>
              <a:ext cx="4564380" cy="553720"/>
            </a:xfrm>
            <a:custGeom>
              <a:avLst/>
              <a:gdLst/>
              <a:ahLst/>
              <a:cxnLst/>
              <a:rect l="l" t="t" r="r" b="b"/>
              <a:pathLst>
                <a:path w="4564380" h="553720">
                  <a:moveTo>
                    <a:pt x="4564380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4564380" y="553212"/>
                  </a:lnTo>
                  <a:lnTo>
                    <a:pt x="456438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77128" y="3314700"/>
              <a:ext cx="4564380" cy="553720"/>
            </a:xfrm>
            <a:custGeom>
              <a:avLst/>
              <a:gdLst/>
              <a:ahLst/>
              <a:cxnLst/>
              <a:rect l="l" t="t" r="r" b="b"/>
              <a:pathLst>
                <a:path w="4564380" h="553720">
                  <a:moveTo>
                    <a:pt x="0" y="553212"/>
                  </a:moveTo>
                  <a:lnTo>
                    <a:pt x="4564380" y="553212"/>
                  </a:lnTo>
                  <a:lnTo>
                    <a:pt x="456438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3038" y="3362909"/>
              <a:ext cx="4162552" cy="45750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539719" y="5200015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mongo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80897" y="5834634"/>
            <a:ext cx="152400" cy="1299210"/>
          </a:xfrm>
          <a:custGeom>
            <a:avLst/>
            <a:gdLst/>
            <a:ahLst/>
            <a:cxnLst/>
            <a:rect l="l" t="t" r="r" b="b"/>
            <a:pathLst>
              <a:path w="152400" h="1299209">
                <a:moveTo>
                  <a:pt x="50800" y="1146555"/>
                </a:moveTo>
                <a:lnTo>
                  <a:pt x="0" y="1146555"/>
                </a:lnTo>
                <a:lnTo>
                  <a:pt x="76200" y="1298955"/>
                </a:lnTo>
                <a:lnTo>
                  <a:pt x="139700" y="1171955"/>
                </a:lnTo>
                <a:lnTo>
                  <a:pt x="50800" y="1171955"/>
                </a:lnTo>
                <a:lnTo>
                  <a:pt x="50800" y="1146555"/>
                </a:lnTo>
                <a:close/>
              </a:path>
              <a:path w="152400" h="1299209">
                <a:moveTo>
                  <a:pt x="101600" y="0"/>
                </a:moveTo>
                <a:lnTo>
                  <a:pt x="50800" y="0"/>
                </a:lnTo>
                <a:lnTo>
                  <a:pt x="50800" y="1171955"/>
                </a:lnTo>
                <a:lnTo>
                  <a:pt x="101600" y="1171955"/>
                </a:lnTo>
                <a:lnTo>
                  <a:pt x="101600" y="0"/>
                </a:lnTo>
                <a:close/>
              </a:path>
              <a:path w="152400" h="1299209">
                <a:moveTo>
                  <a:pt x="152400" y="1146555"/>
                </a:moveTo>
                <a:lnTo>
                  <a:pt x="101600" y="1146555"/>
                </a:lnTo>
                <a:lnTo>
                  <a:pt x="101600" y="1171955"/>
                </a:lnTo>
                <a:lnTo>
                  <a:pt x="139700" y="1171955"/>
                </a:lnTo>
                <a:lnTo>
                  <a:pt x="152400" y="114655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0839957" y="7237221"/>
            <a:ext cx="5034280" cy="570865"/>
            <a:chOff x="10839957" y="7237221"/>
            <a:chExt cx="5034280" cy="570865"/>
          </a:xfrm>
        </p:grpSpPr>
        <p:sp>
          <p:nvSpPr>
            <p:cNvPr id="12" name="object 12"/>
            <p:cNvSpPr/>
            <p:nvPr/>
          </p:nvSpPr>
          <p:spPr>
            <a:xfrm>
              <a:off x="10846307" y="7243571"/>
              <a:ext cx="5021580" cy="558165"/>
            </a:xfrm>
            <a:custGeom>
              <a:avLst/>
              <a:gdLst/>
              <a:ahLst/>
              <a:cxnLst/>
              <a:rect l="l" t="t" r="r" b="b"/>
              <a:pathLst>
                <a:path w="5021580" h="558165">
                  <a:moveTo>
                    <a:pt x="5021580" y="0"/>
                  </a:moveTo>
                  <a:lnTo>
                    <a:pt x="0" y="0"/>
                  </a:lnTo>
                  <a:lnTo>
                    <a:pt x="0" y="557783"/>
                  </a:lnTo>
                  <a:lnTo>
                    <a:pt x="5021580" y="557783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46307" y="7243571"/>
              <a:ext cx="5021580" cy="558165"/>
            </a:xfrm>
            <a:custGeom>
              <a:avLst/>
              <a:gdLst/>
              <a:ahLst/>
              <a:cxnLst/>
              <a:rect l="l" t="t" r="r" b="b"/>
              <a:pathLst>
                <a:path w="5021580" h="558165">
                  <a:moveTo>
                    <a:pt x="0" y="557783"/>
                  </a:moveTo>
                  <a:lnTo>
                    <a:pt x="5021580" y="557783"/>
                  </a:lnTo>
                  <a:lnTo>
                    <a:pt x="5021580" y="0"/>
                  </a:lnTo>
                  <a:lnTo>
                    <a:pt x="0" y="0"/>
                  </a:lnTo>
                  <a:lnTo>
                    <a:pt x="0" y="557783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349" y="7295133"/>
              <a:ext cx="4804536" cy="4572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8064" y="4108958"/>
            <a:ext cx="1468246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2585" y="794588"/>
            <a:ext cx="12820142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2888" y="5206111"/>
            <a:ext cx="15675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docker</a:t>
            </a:r>
            <a:r>
              <a:rPr sz="2800" spc="-30" dirty="0"/>
              <a:t> </a:t>
            </a:r>
            <a:r>
              <a:rPr sz="2800" spc="-10" dirty="0"/>
              <a:t>run </a:t>
            </a:r>
            <a:r>
              <a:rPr sz="2800" spc="-5" dirty="0"/>
              <a:t>–d –p</a:t>
            </a:r>
            <a:r>
              <a:rPr sz="2800" dirty="0"/>
              <a:t> </a:t>
            </a:r>
            <a:r>
              <a:rPr sz="2800" spc="-10" dirty="0"/>
              <a:t>3000:3000</a:t>
            </a:r>
            <a:r>
              <a:rPr sz="2800" spc="-310" dirty="0"/>
              <a:t> </a:t>
            </a:r>
            <a:r>
              <a:rPr sz="2800" spc="-10" dirty="0">
                <a:solidFill>
                  <a:srgbClr val="EF5A28"/>
                </a:solidFill>
              </a:rPr>
              <a:t>--net=isolated_network</a:t>
            </a:r>
            <a:r>
              <a:rPr sz="2800" spc="-850" dirty="0">
                <a:solidFill>
                  <a:srgbClr val="EF5A28"/>
                </a:solidFill>
              </a:rPr>
              <a:t> </a:t>
            </a:r>
            <a:r>
              <a:rPr sz="2800" spc="-5" dirty="0">
                <a:solidFill>
                  <a:srgbClr val="2A9FBB"/>
                </a:solidFill>
              </a:rPr>
              <a:t>--name=nodeapp</a:t>
            </a:r>
            <a:r>
              <a:rPr sz="2800" spc="275" dirty="0">
                <a:solidFill>
                  <a:srgbClr val="2A9FBB"/>
                </a:solidFill>
              </a:rPr>
              <a:t> </a:t>
            </a:r>
            <a:r>
              <a:rPr sz="2800" spc="-5" dirty="0"/>
              <a:t>imageName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9585452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371333" y="3308350"/>
            <a:ext cx="4577080" cy="570865"/>
            <a:chOff x="7371333" y="3308350"/>
            <a:chExt cx="4577080" cy="570865"/>
          </a:xfrm>
        </p:grpSpPr>
        <p:sp>
          <p:nvSpPr>
            <p:cNvPr id="6" name="object 6"/>
            <p:cNvSpPr/>
            <p:nvPr/>
          </p:nvSpPr>
          <p:spPr>
            <a:xfrm>
              <a:off x="7377683" y="3314700"/>
              <a:ext cx="4564380" cy="558165"/>
            </a:xfrm>
            <a:custGeom>
              <a:avLst/>
              <a:gdLst/>
              <a:ahLst/>
              <a:cxnLst/>
              <a:rect l="l" t="t" r="r" b="b"/>
              <a:pathLst>
                <a:path w="4564380" h="558164">
                  <a:moveTo>
                    <a:pt x="4564380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4564380" y="557784"/>
                  </a:lnTo>
                  <a:lnTo>
                    <a:pt x="456438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77683" y="3314700"/>
              <a:ext cx="4564380" cy="558165"/>
            </a:xfrm>
            <a:custGeom>
              <a:avLst/>
              <a:gdLst/>
              <a:ahLst/>
              <a:cxnLst/>
              <a:rect l="l" t="t" r="r" b="b"/>
              <a:pathLst>
                <a:path w="4564380" h="558164">
                  <a:moveTo>
                    <a:pt x="0" y="557784"/>
                  </a:moveTo>
                  <a:lnTo>
                    <a:pt x="4564380" y="557784"/>
                  </a:lnTo>
                  <a:lnTo>
                    <a:pt x="4564380" y="0"/>
                  </a:lnTo>
                  <a:lnTo>
                    <a:pt x="0" y="0"/>
                  </a:lnTo>
                  <a:lnTo>
                    <a:pt x="0" y="557784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3974" y="3365246"/>
              <a:ext cx="4162552" cy="4572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3396721" y="5711190"/>
            <a:ext cx="152400" cy="1299210"/>
          </a:xfrm>
          <a:custGeom>
            <a:avLst/>
            <a:gdLst/>
            <a:ahLst/>
            <a:cxnLst/>
            <a:rect l="l" t="t" r="r" b="b"/>
            <a:pathLst>
              <a:path w="152400" h="1299209">
                <a:moveTo>
                  <a:pt x="50800" y="1146556"/>
                </a:moveTo>
                <a:lnTo>
                  <a:pt x="0" y="1146556"/>
                </a:lnTo>
                <a:lnTo>
                  <a:pt x="76200" y="1298956"/>
                </a:lnTo>
                <a:lnTo>
                  <a:pt x="139700" y="1171956"/>
                </a:lnTo>
                <a:lnTo>
                  <a:pt x="50800" y="1171956"/>
                </a:lnTo>
                <a:lnTo>
                  <a:pt x="50800" y="1146556"/>
                </a:lnTo>
                <a:close/>
              </a:path>
              <a:path w="152400" h="1299209">
                <a:moveTo>
                  <a:pt x="101600" y="0"/>
                </a:moveTo>
                <a:lnTo>
                  <a:pt x="50800" y="0"/>
                </a:lnTo>
                <a:lnTo>
                  <a:pt x="50800" y="1171956"/>
                </a:lnTo>
                <a:lnTo>
                  <a:pt x="101600" y="1171956"/>
                </a:lnTo>
                <a:lnTo>
                  <a:pt x="101600" y="0"/>
                </a:lnTo>
                <a:close/>
              </a:path>
              <a:path w="152400" h="1299209">
                <a:moveTo>
                  <a:pt x="152400" y="1146556"/>
                </a:moveTo>
                <a:lnTo>
                  <a:pt x="101600" y="1146556"/>
                </a:lnTo>
                <a:lnTo>
                  <a:pt x="101600" y="1171956"/>
                </a:lnTo>
                <a:lnTo>
                  <a:pt x="139700" y="1171956"/>
                </a:lnTo>
                <a:lnTo>
                  <a:pt x="152400" y="11465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1391645" y="7101585"/>
            <a:ext cx="4163060" cy="570865"/>
            <a:chOff x="11391645" y="7101585"/>
            <a:chExt cx="4163060" cy="570865"/>
          </a:xfrm>
        </p:grpSpPr>
        <p:sp>
          <p:nvSpPr>
            <p:cNvPr id="11" name="object 11"/>
            <p:cNvSpPr/>
            <p:nvPr/>
          </p:nvSpPr>
          <p:spPr>
            <a:xfrm>
              <a:off x="11397995" y="7107935"/>
              <a:ext cx="4150360" cy="558165"/>
            </a:xfrm>
            <a:custGeom>
              <a:avLst/>
              <a:gdLst/>
              <a:ahLst/>
              <a:cxnLst/>
              <a:rect l="l" t="t" r="r" b="b"/>
              <a:pathLst>
                <a:path w="4150359" h="558165">
                  <a:moveTo>
                    <a:pt x="4149852" y="0"/>
                  </a:moveTo>
                  <a:lnTo>
                    <a:pt x="0" y="0"/>
                  </a:lnTo>
                  <a:lnTo>
                    <a:pt x="0" y="557783"/>
                  </a:lnTo>
                  <a:lnTo>
                    <a:pt x="4149852" y="557783"/>
                  </a:lnTo>
                  <a:lnTo>
                    <a:pt x="414985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397995" y="7107935"/>
              <a:ext cx="4150360" cy="558165"/>
            </a:xfrm>
            <a:custGeom>
              <a:avLst/>
              <a:gdLst/>
              <a:ahLst/>
              <a:cxnLst/>
              <a:rect l="l" t="t" r="r" b="b"/>
              <a:pathLst>
                <a:path w="4150359" h="558165">
                  <a:moveTo>
                    <a:pt x="0" y="557783"/>
                  </a:moveTo>
                  <a:lnTo>
                    <a:pt x="4149852" y="557783"/>
                  </a:lnTo>
                  <a:lnTo>
                    <a:pt x="4149852" y="0"/>
                  </a:lnTo>
                  <a:lnTo>
                    <a:pt x="0" y="0"/>
                  </a:lnTo>
                  <a:lnTo>
                    <a:pt x="0" y="557783"/>
                  </a:lnTo>
                  <a:close/>
                </a:path>
              </a:pathLst>
            </a:custGeom>
            <a:ln w="12699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1233" y="7160005"/>
              <a:ext cx="3846703" cy="4572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1958" y="4108958"/>
            <a:ext cx="763079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7848" y="794588"/>
            <a:ext cx="13908405" cy="85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01083" y="5184394"/>
            <a:ext cx="167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04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exec</a:t>
            </a:r>
            <a:r>
              <a:rPr dirty="0"/>
              <a:t> </a:t>
            </a:r>
            <a:r>
              <a:rPr spc="-5" dirty="0"/>
              <a:t>-it</a:t>
            </a:r>
            <a:r>
              <a:rPr spc="-20" dirty="0"/>
              <a:t> </a:t>
            </a:r>
            <a:r>
              <a:rPr spc="-5" dirty="0"/>
              <a:t>&lt;containerId&gt;</a:t>
            </a:r>
            <a:r>
              <a:rPr dirty="0"/>
              <a:t> </a:t>
            </a:r>
            <a:r>
              <a:rPr spc="-5" dirty="0"/>
              <a:t>sh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8622283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409690" y="3265678"/>
            <a:ext cx="4577080" cy="652780"/>
            <a:chOff x="6409690" y="3265678"/>
            <a:chExt cx="4577080" cy="652780"/>
          </a:xfrm>
        </p:grpSpPr>
        <p:sp>
          <p:nvSpPr>
            <p:cNvPr id="7" name="object 7"/>
            <p:cNvSpPr/>
            <p:nvPr/>
          </p:nvSpPr>
          <p:spPr>
            <a:xfrm>
              <a:off x="6416040" y="3272028"/>
              <a:ext cx="4564380" cy="640080"/>
            </a:xfrm>
            <a:custGeom>
              <a:avLst/>
              <a:gdLst/>
              <a:ahLst/>
              <a:cxnLst/>
              <a:rect l="l" t="t" r="r" b="b"/>
              <a:pathLst>
                <a:path w="4564380" h="640079">
                  <a:moveTo>
                    <a:pt x="4564379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4564379" y="640080"/>
                  </a:lnTo>
                  <a:lnTo>
                    <a:pt x="4564379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16040" y="3272028"/>
              <a:ext cx="4564380" cy="640080"/>
            </a:xfrm>
            <a:custGeom>
              <a:avLst/>
              <a:gdLst/>
              <a:ahLst/>
              <a:cxnLst/>
              <a:rect l="l" t="t" r="r" b="b"/>
              <a:pathLst>
                <a:path w="4564380" h="640079">
                  <a:moveTo>
                    <a:pt x="0" y="640080"/>
                  </a:moveTo>
                  <a:lnTo>
                    <a:pt x="4564379" y="640080"/>
                  </a:lnTo>
                  <a:lnTo>
                    <a:pt x="4564379" y="0"/>
                  </a:lnTo>
                  <a:lnTo>
                    <a:pt x="0" y="0"/>
                  </a:lnTo>
                  <a:lnTo>
                    <a:pt x="0" y="640080"/>
                  </a:lnTo>
                  <a:close/>
                </a:path>
              </a:pathLst>
            </a:custGeom>
            <a:ln w="12699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0577" y="3362909"/>
              <a:ext cx="2234183" cy="4575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2930" y="3362909"/>
              <a:ext cx="682751" cy="45750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3345160" y="3981450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1697969" y="3265678"/>
            <a:ext cx="3443604" cy="652780"/>
            <a:chOff x="11697969" y="3265678"/>
            <a:chExt cx="3443604" cy="652780"/>
          </a:xfrm>
        </p:grpSpPr>
        <p:sp>
          <p:nvSpPr>
            <p:cNvPr id="13" name="object 13"/>
            <p:cNvSpPr/>
            <p:nvPr/>
          </p:nvSpPr>
          <p:spPr>
            <a:xfrm>
              <a:off x="11704319" y="3272028"/>
              <a:ext cx="3430904" cy="640080"/>
            </a:xfrm>
            <a:custGeom>
              <a:avLst/>
              <a:gdLst/>
              <a:ahLst/>
              <a:cxnLst/>
              <a:rect l="l" t="t" r="r" b="b"/>
              <a:pathLst>
                <a:path w="3430905" h="640079">
                  <a:moveTo>
                    <a:pt x="3430524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3430524" y="640080"/>
                  </a:lnTo>
                  <a:lnTo>
                    <a:pt x="343052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04319" y="3272028"/>
              <a:ext cx="3430904" cy="640080"/>
            </a:xfrm>
            <a:custGeom>
              <a:avLst/>
              <a:gdLst/>
              <a:ahLst/>
              <a:cxnLst/>
              <a:rect l="l" t="t" r="r" b="b"/>
              <a:pathLst>
                <a:path w="3430905" h="640079">
                  <a:moveTo>
                    <a:pt x="0" y="640080"/>
                  </a:moveTo>
                  <a:lnTo>
                    <a:pt x="3430524" y="640080"/>
                  </a:lnTo>
                  <a:lnTo>
                    <a:pt x="3430524" y="0"/>
                  </a:lnTo>
                  <a:lnTo>
                    <a:pt x="0" y="0"/>
                  </a:lnTo>
                  <a:lnTo>
                    <a:pt x="0" y="64008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72720" y="3362909"/>
              <a:ext cx="2268855" cy="45750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481893" y="7773289"/>
            <a:ext cx="9698990" cy="1944370"/>
            <a:chOff x="4481893" y="7773289"/>
            <a:chExt cx="9698990" cy="1944370"/>
          </a:xfrm>
        </p:grpSpPr>
        <p:sp>
          <p:nvSpPr>
            <p:cNvPr id="17" name="object 17"/>
            <p:cNvSpPr/>
            <p:nvPr/>
          </p:nvSpPr>
          <p:spPr>
            <a:xfrm>
              <a:off x="4486655" y="7795260"/>
              <a:ext cx="9645650" cy="1917700"/>
            </a:xfrm>
            <a:custGeom>
              <a:avLst/>
              <a:gdLst/>
              <a:ahLst/>
              <a:cxnLst/>
              <a:rect l="l" t="t" r="r" b="b"/>
              <a:pathLst>
                <a:path w="9645650" h="1917700">
                  <a:moveTo>
                    <a:pt x="9645396" y="0"/>
                  </a:moveTo>
                  <a:lnTo>
                    <a:pt x="0" y="0"/>
                  </a:lnTo>
                  <a:lnTo>
                    <a:pt x="0" y="1917192"/>
                  </a:lnTo>
                  <a:lnTo>
                    <a:pt x="9645396" y="1917192"/>
                  </a:lnTo>
                  <a:lnTo>
                    <a:pt x="96453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86655" y="7795260"/>
              <a:ext cx="9645650" cy="1917700"/>
            </a:xfrm>
            <a:custGeom>
              <a:avLst/>
              <a:gdLst/>
              <a:ahLst/>
              <a:cxnLst/>
              <a:rect l="l" t="t" r="r" b="b"/>
              <a:pathLst>
                <a:path w="9645650" h="1917700">
                  <a:moveTo>
                    <a:pt x="0" y="1917192"/>
                  </a:moveTo>
                  <a:lnTo>
                    <a:pt x="9645396" y="1917192"/>
                  </a:lnTo>
                  <a:lnTo>
                    <a:pt x="9645396" y="0"/>
                  </a:lnTo>
                  <a:lnTo>
                    <a:pt x="0" y="0"/>
                  </a:lnTo>
                  <a:lnTo>
                    <a:pt x="0" y="1917192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9177" y="7773289"/>
              <a:ext cx="9042907" cy="5379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9177" y="8230489"/>
              <a:ext cx="1846452" cy="5379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0526" y="8230489"/>
              <a:ext cx="761237" cy="5379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48017" y="8230489"/>
              <a:ext cx="297179" cy="5379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6138" y="8230489"/>
              <a:ext cx="1301496" cy="5379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7284" y="8230489"/>
              <a:ext cx="2273427" cy="5379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99177" y="9143695"/>
              <a:ext cx="7087108" cy="5379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71401" y="9143695"/>
              <a:ext cx="2660396" cy="5379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89989" y="9143695"/>
              <a:ext cx="290321" cy="53797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017254" y="5778246"/>
            <a:ext cx="4310380" cy="1791970"/>
            <a:chOff x="9017254" y="5778246"/>
            <a:chExt cx="4310380" cy="1791970"/>
          </a:xfrm>
        </p:grpSpPr>
        <p:sp>
          <p:nvSpPr>
            <p:cNvPr id="29" name="object 29"/>
            <p:cNvSpPr/>
            <p:nvPr/>
          </p:nvSpPr>
          <p:spPr>
            <a:xfrm>
              <a:off x="9023604" y="7008876"/>
              <a:ext cx="4297680" cy="554990"/>
            </a:xfrm>
            <a:custGeom>
              <a:avLst/>
              <a:gdLst/>
              <a:ahLst/>
              <a:cxnLst/>
              <a:rect l="l" t="t" r="r" b="b"/>
              <a:pathLst>
                <a:path w="4297680" h="554990">
                  <a:moveTo>
                    <a:pt x="429768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4297680" y="554736"/>
                  </a:lnTo>
                  <a:lnTo>
                    <a:pt x="429768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023604" y="7008876"/>
              <a:ext cx="4297680" cy="554990"/>
            </a:xfrm>
            <a:custGeom>
              <a:avLst/>
              <a:gdLst/>
              <a:ahLst/>
              <a:cxnLst/>
              <a:rect l="l" t="t" r="r" b="b"/>
              <a:pathLst>
                <a:path w="4297680" h="554990">
                  <a:moveTo>
                    <a:pt x="0" y="554736"/>
                  </a:moveTo>
                  <a:lnTo>
                    <a:pt x="4297680" y="554736"/>
                  </a:lnTo>
                  <a:lnTo>
                    <a:pt x="429768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72016" y="7058279"/>
              <a:ext cx="2516378" cy="457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08562" y="7058279"/>
              <a:ext cx="1675511" cy="457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097006" y="5778246"/>
              <a:ext cx="152400" cy="1197610"/>
            </a:xfrm>
            <a:custGeom>
              <a:avLst/>
              <a:gdLst/>
              <a:ahLst/>
              <a:cxnLst/>
              <a:rect l="l" t="t" r="r" b="b"/>
              <a:pathLst>
                <a:path w="152400" h="1197609">
                  <a:moveTo>
                    <a:pt x="50763" y="1044786"/>
                  </a:moveTo>
                  <a:lnTo>
                    <a:pt x="0" y="1044828"/>
                  </a:lnTo>
                  <a:lnTo>
                    <a:pt x="76453" y="1197228"/>
                  </a:lnTo>
                  <a:lnTo>
                    <a:pt x="139689" y="1070228"/>
                  </a:lnTo>
                  <a:lnTo>
                    <a:pt x="50800" y="1070228"/>
                  </a:lnTo>
                  <a:lnTo>
                    <a:pt x="50763" y="1044786"/>
                  </a:lnTo>
                  <a:close/>
                </a:path>
                <a:path w="152400" h="1197609">
                  <a:moveTo>
                    <a:pt x="101563" y="1044744"/>
                  </a:moveTo>
                  <a:lnTo>
                    <a:pt x="50763" y="1044786"/>
                  </a:lnTo>
                  <a:lnTo>
                    <a:pt x="50800" y="1070228"/>
                  </a:lnTo>
                  <a:lnTo>
                    <a:pt x="101600" y="1070102"/>
                  </a:lnTo>
                  <a:lnTo>
                    <a:pt x="101563" y="1044744"/>
                  </a:lnTo>
                  <a:close/>
                </a:path>
                <a:path w="152400" h="1197609">
                  <a:moveTo>
                    <a:pt x="152400" y="1044701"/>
                  </a:moveTo>
                  <a:lnTo>
                    <a:pt x="101563" y="1044744"/>
                  </a:lnTo>
                  <a:lnTo>
                    <a:pt x="101600" y="1070102"/>
                  </a:lnTo>
                  <a:lnTo>
                    <a:pt x="50800" y="1070228"/>
                  </a:lnTo>
                  <a:lnTo>
                    <a:pt x="139689" y="1070228"/>
                  </a:lnTo>
                  <a:lnTo>
                    <a:pt x="152400" y="1044701"/>
                  </a:lnTo>
                  <a:close/>
                </a:path>
                <a:path w="152400" h="1197609">
                  <a:moveTo>
                    <a:pt x="100075" y="0"/>
                  </a:moveTo>
                  <a:lnTo>
                    <a:pt x="49275" y="0"/>
                  </a:lnTo>
                  <a:lnTo>
                    <a:pt x="50763" y="1044786"/>
                  </a:lnTo>
                  <a:lnTo>
                    <a:pt x="101563" y="1044744"/>
                  </a:lnTo>
                  <a:lnTo>
                    <a:pt x="1000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91611" y="3285439"/>
            <a:ext cx="14673580" cy="1737995"/>
            <a:chOff x="2991611" y="3285439"/>
            <a:chExt cx="14673580" cy="1737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1611" y="3285439"/>
              <a:ext cx="14673071" cy="9147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2606" y="4108958"/>
              <a:ext cx="7840472" cy="9144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695945" y="2903854"/>
            <a:ext cx="9180195" cy="1036319"/>
            <a:chOff x="7695945" y="2903854"/>
            <a:chExt cx="9180195" cy="103631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98993" y="2903854"/>
              <a:ext cx="9176639" cy="518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5945" y="3422014"/>
              <a:ext cx="790575" cy="5181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4283075"/>
            <a:ext cx="5401056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144389"/>
            <a:ext cx="4887213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6005448"/>
            <a:ext cx="7386828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6866204"/>
            <a:ext cx="8743188" cy="5184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755901" y="2385644"/>
            <a:ext cx="3634104" cy="976630"/>
            <a:chOff x="1755901" y="2385644"/>
            <a:chExt cx="3634104" cy="97663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5901" y="2385644"/>
              <a:ext cx="3633597" cy="487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3621" y="2874009"/>
              <a:ext cx="1893189" cy="48767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18944" y="3931920"/>
            <a:ext cx="2371344" cy="417880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54685" y="4183126"/>
            <a:ext cx="3364229" cy="3432810"/>
            <a:chOff x="12854685" y="4183126"/>
            <a:chExt cx="3364229" cy="3432810"/>
          </a:xfrm>
        </p:grpSpPr>
        <p:sp>
          <p:nvSpPr>
            <p:cNvPr id="3" name="object 3"/>
            <p:cNvSpPr/>
            <p:nvPr/>
          </p:nvSpPr>
          <p:spPr>
            <a:xfrm>
              <a:off x="12861035" y="4189476"/>
              <a:ext cx="3351529" cy="3420110"/>
            </a:xfrm>
            <a:custGeom>
              <a:avLst/>
              <a:gdLst/>
              <a:ahLst/>
              <a:cxnLst/>
              <a:rect l="l" t="t" r="r" b="b"/>
              <a:pathLst>
                <a:path w="3351530" h="3420109">
                  <a:moveTo>
                    <a:pt x="3351276" y="0"/>
                  </a:moveTo>
                  <a:lnTo>
                    <a:pt x="0" y="0"/>
                  </a:lnTo>
                  <a:lnTo>
                    <a:pt x="0" y="3419855"/>
                  </a:lnTo>
                  <a:lnTo>
                    <a:pt x="3351276" y="3419855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61035" y="4189476"/>
              <a:ext cx="3351529" cy="3420110"/>
            </a:xfrm>
            <a:custGeom>
              <a:avLst/>
              <a:gdLst/>
              <a:ahLst/>
              <a:cxnLst/>
              <a:rect l="l" t="t" r="r" b="b"/>
              <a:pathLst>
                <a:path w="3351530" h="3420109">
                  <a:moveTo>
                    <a:pt x="0" y="3419855"/>
                  </a:moveTo>
                  <a:lnTo>
                    <a:pt x="3351276" y="3419855"/>
                  </a:lnTo>
                  <a:lnTo>
                    <a:pt x="3351276" y="0"/>
                  </a:lnTo>
                  <a:lnTo>
                    <a:pt x="0" y="0"/>
                  </a:lnTo>
                  <a:lnTo>
                    <a:pt x="0" y="3419855"/>
                  </a:lnTo>
                  <a:close/>
                </a:path>
              </a:pathLst>
            </a:custGeom>
            <a:ln w="12700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470000" y="4465320"/>
              <a:ext cx="2374392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1836" y="5013960"/>
              <a:ext cx="1925701" cy="54863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311897" y="4210558"/>
            <a:ext cx="3365500" cy="3431540"/>
            <a:chOff x="7311897" y="4210558"/>
            <a:chExt cx="3365500" cy="3431540"/>
          </a:xfrm>
        </p:grpSpPr>
        <p:sp>
          <p:nvSpPr>
            <p:cNvPr id="8" name="object 8"/>
            <p:cNvSpPr/>
            <p:nvPr/>
          </p:nvSpPr>
          <p:spPr>
            <a:xfrm>
              <a:off x="7318247" y="4216908"/>
              <a:ext cx="3352800" cy="3418840"/>
            </a:xfrm>
            <a:custGeom>
              <a:avLst/>
              <a:gdLst/>
              <a:ahLst/>
              <a:cxnLst/>
              <a:rect l="l" t="t" r="r" b="b"/>
              <a:pathLst>
                <a:path w="3352800" h="3418840">
                  <a:moveTo>
                    <a:pt x="3352800" y="0"/>
                  </a:moveTo>
                  <a:lnTo>
                    <a:pt x="0" y="0"/>
                  </a:lnTo>
                  <a:lnTo>
                    <a:pt x="0" y="3418332"/>
                  </a:lnTo>
                  <a:lnTo>
                    <a:pt x="3352800" y="34183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18247" y="4216908"/>
              <a:ext cx="3352800" cy="3418840"/>
            </a:xfrm>
            <a:custGeom>
              <a:avLst/>
              <a:gdLst/>
              <a:ahLst/>
              <a:cxnLst/>
              <a:rect l="l" t="t" r="r" b="b"/>
              <a:pathLst>
                <a:path w="3352800" h="3418840">
                  <a:moveTo>
                    <a:pt x="0" y="3418332"/>
                  </a:moveTo>
                  <a:lnTo>
                    <a:pt x="3352800" y="34183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418332"/>
                  </a:lnTo>
                  <a:close/>
                </a:path>
              </a:pathLst>
            </a:custGeom>
            <a:ln w="12700">
              <a:solidFill>
                <a:srgbClr val="1C748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5558" y="4492498"/>
              <a:ext cx="1889760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794" y="5040833"/>
              <a:ext cx="1925701" cy="5489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830070" y="4183126"/>
            <a:ext cx="3364229" cy="3432810"/>
            <a:chOff x="1830070" y="4183126"/>
            <a:chExt cx="3364229" cy="3432810"/>
          </a:xfrm>
        </p:grpSpPr>
        <p:sp>
          <p:nvSpPr>
            <p:cNvPr id="13" name="object 13"/>
            <p:cNvSpPr/>
            <p:nvPr/>
          </p:nvSpPr>
          <p:spPr>
            <a:xfrm>
              <a:off x="1836420" y="4189476"/>
              <a:ext cx="3351529" cy="3420110"/>
            </a:xfrm>
            <a:custGeom>
              <a:avLst/>
              <a:gdLst/>
              <a:ahLst/>
              <a:cxnLst/>
              <a:rect l="l" t="t" r="r" b="b"/>
              <a:pathLst>
                <a:path w="3351529" h="3420109">
                  <a:moveTo>
                    <a:pt x="3351276" y="0"/>
                  </a:moveTo>
                  <a:lnTo>
                    <a:pt x="0" y="0"/>
                  </a:lnTo>
                  <a:lnTo>
                    <a:pt x="0" y="3419855"/>
                  </a:lnTo>
                  <a:lnTo>
                    <a:pt x="3351276" y="3419855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36420" y="4189476"/>
              <a:ext cx="3351529" cy="3420110"/>
            </a:xfrm>
            <a:custGeom>
              <a:avLst/>
              <a:gdLst/>
              <a:ahLst/>
              <a:cxnLst/>
              <a:rect l="l" t="t" r="r" b="b"/>
              <a:pathLst>
                <a:path w="3351529" h="3420109">
                  <a:moveTo>
                    <a:pt x="0" y="3419855"/>
                  </a:moveTo>
                  <a:lnTo>
                    <a:pt x="3351276" y="3419855"/>
                  </a:lnTo>
                  <a:lnTo>
                    <a:pt x="3351276" y="0"/>
                  </a:lnTo>
                  <a:lnTo>
                    <a:pt x="0" y="0"/>
                  </a:lnTo>
                  <a:lnTo>
                    <a:pt x="0" y="3419855"/>
                  </a:lnTo>
                  <a:close/>
                </a:path>
              </a:pathLst>
            </a:custGeom>
            <a:ln w="12700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7454" y="4465320"/>
              <a:ext cx="1236268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6078" y="5013960"/>
              <a:ext cx="1925447" cy="54863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6960" y="835405"/>
            <a:ext cx="9523475" cy="91440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187696" y="5813678"/>
            <a:ext cx="2130425" cy="171450"/>
          </a:xfrm>
          <a:custGeom>
            <a:avLst/>
            <a:gdLst/>
            <a:ahLst/>
            <a:cxnLst/>
            <a:rect l="l" t="t" r="r" b="b"/>
            <a:pathLst>
              <a:path w="2130425" h="171450">
                <a:moveTo>
                  <a:pt x="1958594" y="0"/>
                </a:moveTo>
                <a:lnTo>
                  <a:pt x="1958594" y="171450"/>
                </a:lnTo>
                <a:lnTo>
                  <a:pt x="2072894" y="114300"/>
                </a:lnTo>
                <a:lnTo>
                  <a:pt x="1987169" y="114300"/>
                </a:lnTo>
                <a:lnTo>
                  <a:pt x="1987169" y="57150"/>
                </a:lnTo>
                <a:lnTo>
                  <a:pt x="2072894" y="57150"/>
                </a:lnTo>
                <a:lnTo>
                  <a:pt x="1958594" y="0"/>
                </a:lnTo>
                <a:close/>
              </a:path>
              <a:path w="2130425" h="171450">
                <a:moveTo>
                  <a:pt x="1958594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958594" y="114300"/>
                </a:lnTo>
                <a:lnTo>
                  <a:pt x="1958594" y="57150"/>
                </a:lnTo>
                <a:close/>
              </a:path>
              <a:path w="2130425" h="171450">
                <a:moveTo>
                  <a:pt x="2072894" y="57150"/>
                </a:moveTo>
                <a:lnTo>
                  <a:pt x="1987169" y="57150"/>
                </a:lnTo>
                <a:lnTo>
                  <a:pt x="1987169" y="114300"/>
                </a:lnTo>
                <a:lnTo>
                  <a:pt x="2072894" y="114300"/>
                </a:lnTo>
                <a:lnTo>
                  <a:pt x="2130044" y="85725"/>
                </a:lnTo>
                <a:lnTo>
                  <a:pt x="2072894" y="57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671047" y="5813678"/>
            <a:ext cx="2190750" cy="171450"/>
          </a:xfrm>
          <a:custGeom>
            <a:avLst/>
            <a:gdLst/>
            <a:ahLst/>
            <a:cxnLst/>
            <a:rect l="l" t="t" r="r" b="b"/>
            <a:pathLst>
              <a:path w="2190750" h="171450">
                <a:moveTo>
                  <a:pt x="2018919" y="0"/>
                </a:moveTo>
                <a:lnTo>
                  <a:pt x="2018919" y="171450"/>
                </a:lnTo>
                <a:lnTo>
                  <a:pt x="2133219" y="114300"/>
                </a:lnTo>
                <a:lnTo>
                  <a:pt x="2047494" y="114300"/>
                </a:lnTo>
                <a:lnTo>
                  <a:pt x="2047494" y="57150"/>
                </a:lnTo>
                <a:lnTo>
                  <a:pt x="2133219" y="57150"/>
                </a:lnTo>
                <a:lnTo>
                  <a:pt x="2018919" y="0"/>
                </a:lnTo>
                <a:close/>
              </a:path>
              <a:path w="2190750" h="171450">
                <a:moveTo>
                  <a:pt x="2018919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018919" y="114300"/>
                </a:lnTo>
                <a:lnTo>
                  <a:pt x="2018919" y="57150"/>
                </a:lnTo>
                <a:close/>
              </a:path>
              <a:path w="2190750" h="171450">
                <a:moveTo>
                  <a:pt x="2133219" y="57150"/>
                </a:moveTo>
                <a:lnTo>
                  <a:pt x="2047494" y="57150"/>
                </a:lnTo>
                <a:lnTo>
                  <a:pt x="2047494" y="114300"/>
                </a:lnTo>
                <a:lnTo>
                  <a:pt x="2133219" y="114300"/>
                </a:lnTo>
                <a:lnTo>
                  <a:pt x="2190369" y="85725"/>
                </a:lnTo>
                <a:lnTo>
                  <a:pt x="2133219" y="571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81883" y="5897879"/>
            <a:ext cx="1260347" cy="12969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88212" y="5897879"/>
            <a:ext cx="1296923" cy="12969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63711" y="5736335"/>
            <a:ext cx="1261872" cy="1458468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41721" y="811352"/>
            <a:ext cx="8354314" cy="823264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2" name="Content Placeholder 11"/>
          <p:cNvGraphicFramePr/>
          <p:nvPr>
            <p:ph sz="half" idx="2"/>
          </p:nvPr>
        </p:nvGraphicFramePr>
        <p:xfrm>
          <a:off x="4191000" y="1943100"/>
          <a:ext cx="10518775" cy="783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" imgW="3971925" imgH="4352925" progId="Paint.Picture">
                  <p:embed/>
                </p:oleObj>
              </mc:Choice>
              <mc:Fallback>
                <p:oleObj name="" r:id="rId2" imgW="3971925" imgH="435292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1943100"/>
                        <a:ext cx="10518775" cy="783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44416" y="794588"/>
            <a:ext cx="10992992" cy="8537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8059" y="3208782"/>
            <a:ext cx="4912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docker-compose</a:t>
            </a:r>
            <a:r>
              <a:rPr sz="3200" b="1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8059" y="5664453"/>
            <a:ext cx="4180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docker-compose </a:t>
            </a:r>
            <a:r>
              <a:rPr sz="3200" b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up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059" y="8066658"/>
            <a:ext cx="4668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docker-compose</a:t>
            </a:r>
            <a:r>
              <a:rPr sz="3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down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056" y="2639592"/>
            <a:ext cx="1642846" cy="16900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8050" y="5093244"/>
            <a:ext cx="1458383" cy="169156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6788" y="7501177"/>
            <a:ext cx="1680906" cy="168239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2965577"/>
            <a:ext cx="208915" cy="33407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6810" y="3111119"/>
            <a:ext cx="7574153" cy="5486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6810" y="3774313"/>
            <a:ext cx="5490210" cy="5486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6810" y="4437253"/>
            <a:ext cx="8160003" cy="548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66810" y="5100192"/>
            <a:ext cx="4807585" cy="54863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266810" y="5762828"/>
            <a:ext cx="8591550" cy="1098550"/>
            <a:chOff x="8266810" y="5762828"/>
            <a:chExt cx="8591550" cy="10985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810" y="5762828"/>
              <a:ext cx="8591041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6810" y="6312153"/>
              <a:ext cx="2355087" cy="548639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270" y="4108958"/>
            <a:ext cx="12465177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73110" y="2588209"/>
            <a:ext cx="208915" cy="421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6810" y="2619197"/>
            <a:ext cx="9306560" cy="1097915"/>
            <a:chOff x="8266810" y="2619197"/>
            <a:chExt cx="9306560" cy="10979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6810" y="2619197"/>
              <a:ext cx="930643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810" y="3168395"/>
              <a:ext cx="7043547" cy="54864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266810" y="3831335"/>
            <a:ext cx="9352915" cy="1097280"/>
            <a:chOff x="8266810" y="3831335"/>
            <a:chExt cx="9352915" cy="10972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6810" y="3831335"/>
              <a:ext cx="2011426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4716" y="3831335"/>
              <a:ext cx="5250180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76678" y="3831335"/>
              <a:ext cx="2542921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6810" y="4379671"/>
              <a:ext cx="5974969" cy="54894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266810" y="5043170"/>
            <a:ext cx="9384665" cy="1097280"/>
            <a:chOff x="8266810" y="5043170"/>
            <a:chExt cx="9384665" cy="10972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6810" y="5043170"/>
              <a:ext cx="7761858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06928" y="5043170"/>
              <a:ext cx="1844421" cy="548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6810" y="5591810"/>
              <a:ext cx="973734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14408" y="5591810"/>
              <a:ext cx="3443351" cy="548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42621" y="5591810"/>
              <a:ext cx="585216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32765" y="5591810"/>
              <a:ext cx="1062989" cy="5486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83157" y="5591810"/>
              <a:ext cx="1653540" cy="54863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266810" y="6254750"/>
            <a:ext cx="9034780" cy="1097280"/>
            <a:chOff x="8266810" y="6254750"/>
            <a:chExt cx="9034780" cy="1097280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66810" y="6254750"/>
              <a:ext cx="8219566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66810" y="6803085"/>
              <a:ext cx="9034526" cy="54894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7984" y="1247647"/>
            <a:ext cx="6987921" cy="150901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6494" y="4108958"/>
            <a:ext cx="870737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3106" y="4825238"/>
            <a:ext cx="1882775" cy="254000"/>
          </a:xfrm>
          <a:custGeom>
            <a:avLst/>
            <a:gdLst/>
            <a:ahLst/>
            <a:cxnLst/>
            <a:rect l="l" t="t" r="r" b="b"/>
            <a:pathLst>
              <a:path w="1882775" h="254000">
                <a:moveTo>
                  <a:pt x="254000" y="0"/>
                </a:moveTo>
                <a:lnTo>
                  <a:pt x="0" y="127000"/>
                </a:lnTo>
                <a:lnTo>
                  <a:pt x="254000" y="254000"/>
                </a:lnTo>
                <a:lnTo>
                  <a:pt x="254000" y="152400"/>
                </a:lnTo>
                <a:lnTo>
                  <a:pt x="228600" y="152400"/>
                </a:lnTo>
                <a:lnTo>
                  <a:pt x="228600" y="101600"/>
                </a:lnTo>
                <a:lnTo>
                  <a:pt x="254000" y="101600"/>
                </a:lnTo>
                <a:lnTo>
                  <a:pt x="254000" y="0"/>
                </a:lnTo>
                <a:close/>
              </a:path>
              <a:path w="1882775" h="254000">
                <a:moveTo>
                  <a:pt x="1628394" y="0"/>
                </a:moveTo>
                <a:lnTo>
                  <a:pt x="1628394" y="254000"/>
                </a:lnTo>
                <a:lnTo>
                  <a:pt x="1831594" y="152400"/>
                </a:lnTo>
                <a:lnTo>
                  <a:pt x="1653794" y="152400"/>
                </a:lnTo>
                <a:lnTo>
                  <a:pt x="1653794" y="101600"/>
                </a:lnTo>
                <a:lnTo>
                  <a:pt x="1831594" y="101600"/>
                </a:lnTo>
                <a:lnTo>
                  <a:pt x="1628394" y="0"/>
                </a:lnTo>
                <a:close/>
              </a:path>
              <a:path w="1882775" h="254000">
                <a:moveTo>
                  <a:pt x="254000" y="101600"/>
                </a:moveTo>
                <a:lnTo>
                  <a:pt x="228600" y="101600"/>
                </a:lnTo>
                <a:lnTo>
                  <a:pt x="228600" y="152400"/>
                </a:lnTo>
                <a:lnTo>
                  <a:pt x="254000" y="152400"/>
                </a:lnTo>
                <a:lnTo>
                  <a:pt x="254000" y="101600"/>
                </a:lnTo>
                <a:close/>
              </a:path>
              <a:path w="1882775" h="254000">
                <a:moveTo>
                  <a:pt x="1628394" y="101600"/>
                </a:moveTo>
                <a:lnTo>
                  <a:pt x="254000" y="101600"/>
                </a:lnTo>
                <a:lnTo>
                  <a:pt x="254000" y="152400"/>
                </a:lnTo>
                <a:lnTo>
                  <a:pt x="1628394" y="152400"/>
                </a:lnTo>
                <a:lnTo>
                  <a:pt x="1628394" y="101600"/>
                </a:lnTo>
                <a:close/>
              </a:path>
              <a:path w="1882775" h="254000">
                <a:moveTo>
                  <a:pt x="1831594" y="101600"/>
                </a:moveTo>
                <a:lnTo>
                  <a:pt x="1653794" y="101600"/>
                </a:lnTo>
                <a:lnTo>
                  <a:pt x="1653794" y="152400"/>
                </a:lnTo>
                <a:lnTo>
                  <a:pt x="1831594" y="152400"/>
                </a:lnTo>
                <a:lnTo>
                  <a:pt x="1882394" y="127000"/>
                </a:lnTo>
                <a:lnTo>
                  <a:pt x="1831594" y="1016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79947" y="3603497"/>
            <a:ext cx="1898650" cy="2849880"/>
          </a:xfrm>
          <a:custGeom>
            <a:avLst/>
            <a:gdLst/>
            <a:ahLst/>
            <a:cxnLst/>
            <a:rect l="l" t="t" r="r" b="b"/>
            <a:pathLst>
              <a:path w="1898650" h="2849879">
                <a:moveTo>
                  <a:pt x="1898269" y="0"/>
                </a:moveTo>
                <a:lnTo>
                  <a:pt x="1617726" y="44577"/>
                </a:lnTo>
                <a:lnTo>
                  <a:pt x="1676920" y="127215"/>
                </a:lnTo>
                <a:lnTo>
                  <a:pt x="1143" y="1327150"/>
                </a:lnTo>
                <a:lnTo>
                  <a:pt x="15875" y="1347787"/>
                </a:lnTo>
                <a:lnTo>
                  <a:pt x="15875" y="1348740"/>
                </a:lnTo>
                <a:lnTo>
                  <a:pt x="0" y="1368552"/>
                </a:lnTo>
                <a:lnTo>
                  <a:pt x="1683778" y="2710942"/>
                </a:lnTo>
                <a:lnTo>
                  <a:pt x="1620393" y="2790444"/>
                </a:lnTo>
                <a:lnTo>
                  <a:pt x="1898269" y="2849499"/>
                </a:lnTo>
                <a:lnTo>
                  <a:pt x="1841360" y="2726817"/>
                </a:lnTo>
                <a:lnTo>
                  <a:pt x="1778762" y="2591816"/>
                </a:lnTo>
                <a:lnTo>
                  <a:pt x="1715439" y="2671229"/>
                </a:lnTo>
                <a:lnTo>
                  <a:pt x="88455" y="1374140"/>
                </a:lnTo>
                <a:lnTo>
                  <a:pt x="1644269" y="1374140"/>
                </a:lnTo>
                <a:lnTo>
                  <a:pt x="1644269" y="1475740"/>
                </a:lnTo>
                <a:lnTo>
                  <a:pt x="1847469" y="1374140"/>
                </a:lnTo>
                <a:lnTo>
                  <a:pt x="1898269" y="1348740"/>
                </a:lnTo>
                <a:lnTo>
                  <a:pt x="1847469" y="1323340"/>
                </a:lnTo>
                <a:lnTo>
                  <a:pt x="1644269" y="1221740"/>
                </a:lnTo>
                <a:lnTo>
                  <a:pt x="1644269" y="1323340"/>
                </a:lnTo>
                <a:lnTo>
                  <a:pt x="93573" y="1323340"/>
                </a:lnTo>
                <a:lnTo>
                  <a:pt x="1706499" y="168490"/>
                </a:lnTo>
                <a:lnTo>
                  <a:pt x="1765681" y="251079"/>
                </a:lnTo>
                <a:lnTo>
                  <a:pt x="1838909" y="112407"/>
                </a:lnTo>
                <a:lnTo>
                  <a:pt x="18982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37482" y="7360157"/>
            <a:ext cx="9758680" cy="497205"/>
          </a:xfrm>
          <a:custGeom>
            <a:avLst/>
            <a:gdLst/>
            <a:ahLst/>
            <a:cxnLst/>
            <a:rect l="l" t="t" r="r" b="b"/>
            <a:pathLst>
              <a:path w="9758680" h="497204">
                <a:moveTo>
                  <a:pt x="9758171" y="0"/>
                </a:moveTo>
                <a:lnTo>
                  <a:pt x="9756060" y="78504"/>
                </a:lnTo>
                <a:lnTo>
                  <a:pt x="9750182" y="146694"/>
                </a:lnTo>
                <a:lnTo>
                  <a:pt x="9741219" y="200473"/>
                </a:lnTo>
                <a:lnTo>
                  <a:pt x="9716769" y="248412"/>
                </a:lnTo>
                <a:lnTo>
                  <a:pt x="4920488" y="248412"/>
                </a:lnTo>
                <a:lnTo>
                  <a:pt x="4907403" y="261079"/>
                </a:lnTo>
                <a:lnTo>
                  <a:pt x="4896038" y="296350"/>
                </a:lnTo>
                <a:lnTo>
                  <a:pt x="4887075" y="350129"/>
                </a:lnTo>
                <a:lnTo>
                  <a:pt x="4881197" y="418319"/>
                </a:lnTo>
                <a:lnTo>
                  <a:pt x="4879086" y="496824"/>
                </a:lnTo>
                <a:lnTo>
                  <a:pt x="4876974" y="418319"/>
                </a:lnTo>
                <a:lnTo>
                  <a:pt x="4871096" y="350129"/>
                </a:lnTo>
                <a:lnTo>
                  <a:pt x="4862133" y="296350"/>
                </a:lnTo>
                <a:lnTo>
                  <a:pt x="4850768" y="261079"/>
                </a:lnTo>
                <a:lnTo>
                  <a:pt x="4837684" y="248412"/>
                </a:lnTo>
                <a:lnTo>
                  <a:pt x="41401" y="248412"/>
                </a:lnTo>
                <a:lnTo>
                  <a:pt x="28317" y="235744"/>
                </a:lnTo>
                <a:lnTo>
                  <a:pt x="16952" y="200473"/>
                </a:lnTo>
                <a:lnTo>
                  <a:pt x="7989" y="146694"/>
                </a:lnTo>
                <a:lnTo>
                  <a:pt x="2111" y="78504"/>
                </a:lnTo>
                <a:lnTo>
                  <a:pt x="0" y="0"/>
                </a:lnTo>
              </a:path>
            </a:pathLst>
          </a:custGeom>
          <a:ln w="254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487156" y="3384803"/>
            <a:ext cx="1518285" cy="576580"/>
            <a:chOff x="8487156" y="3384803"/>
            <a:chExt cx="1518285" cy="576580"/>
          </a:xfrm>
        </p:grpSpPr>
        <p:sp>
          <p:nvSpPr>
            <p:cNvPr id="6" name="object 6"/>
            <p:cNvSpPr/>
            <p:nvPr/>
          </p:nvSpPr>
          <p:spPr>
            <a:xfrm>
              <a:off x="8487156" y="3384803"/>
              <a:ext cx="1518285" cy="576580"/>
            </a:xfrm>
            <a:custGeom>
              <a:avLst/>
              <a:gdLst/>
              <a:ahLst/>
              <a:cxnLst/>
              <a:rect l="l" t="t" r="r" b="b"/>
              <a:pathLst>
                <a:path w="1518284" h="576579">
                  <a:moveTo>
                    <a:pt x="151790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17903" y="576072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26322" y="3429634"/>
              <a:ext cx="855472" cy="48768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487156" y="4683252"/>
            <a:ext cx="1518285" cy="574675"/>
            <a:chOff x="8487156" y="4683252"/>
            <a:chExt cx="1518285" cy="574675"/>
          </a:xfrm>
        </p:grpSpPr>
        <p:sp>
          <p:nvSpPr>
            <p:cNvPr id="9" name="object 9"/>
            <p:cNvSpPr/>
            <p:nvPr/>
          </p:nvSpPr>
          <p:spPr>
            <a:xfrm>
              <a:off x="8487156" y="4683252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26322" y="4727194"/>
              <a:ext cx="855472" cy="48767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487156" y="5980176"/>
            <a:ext cx="1518285" cy="574675"/>
            <a:chOff x="8487156" y="5980176"/>
            <a:chExt cx="1518285" cy="574675"/>
          </a:xfrm>
        </p:grpSpPr>
        <p:sp>
          <p:nvSpPr>
            <p:cNvPr id="12" name="object 12"/>
            <p:cNvSpPr/>
            <p:nvPr/>
          </p:nvSpPr>
          <p:spPr>
            <a:xfrm>
              <a:off x="8487156" y="5980176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26322" y="6024626"/>
              <a:ext cx="855472" cy="48767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323588" y="4343400"/>
            <a:ext cx="1515110" cy="1252855"/>
            <a:chOff x="4323588" y="4343400"/>
            <a:chExt cx="1515110" cy="1252855"/>
          </a:xfrm>
        </p:grpSpPr>
        <p:sp>
          <p:nvSpPr>
            <p:cNvPr id="15" name="object 15"/>
            <p:cNvSpPr/>
            <p:nvPr/>
          </p:nvSpPr>
          <p:spPr>
            <a:xfrm>
              <a:off x="4323588" y="4343400"/>
              <a:ext cx="1515110" cy="1252855"/>
            </a:xfrm>
            <a:custGeom>
              <a:avLst/>
              <a:gdLst/>
              <a:ahLst/>
              <a:cxnLst/>
              <a:rect l="l" t="t" r="r" b="b"/>
              <a:pathLst>
                <a:path w="1515110" h="1252854">
                  <a:moveTo>
                    <a:pt x="1514856" y="0"/>
                  </a:moveTo>
                  <a:lnTo>
                    <a:pt x="0" y="0"/>
                  </a:lnTo>
                  <a:lnTo>
                    <a:pt x="0" y="1252727"/>
                  </a:lnTo>
                  <a:lnTo>
                    <a:pt x="1514856" y="1252727"/>
                  </a:lnTo>
                  <a:lnTo>
                    <a:pt x="151485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6079" y="4727193"/>
              <a:ext cx="1028191" cy="48767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951857" y="8157717"/>
            <a:ext cx="838073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0" dirty="0">
                <a:latin typeface="Tahoma" panose="020B0604030504040204"/>
                <a:cs typeface="Tahoma" panose="020B0604030504040204"/>
              </a:rPr>
              <a:t>How</a:t>
            </a:r>
            <a:r>
              <a:rPr sz="3150" b="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3150" b="0" dirty="0">
                <a:latin typeface="Tahoma" panose="020B0604030504040204"/>
                <a:cs typeface="Tahoma" panose="020B0604030504040204"/>
              </a:rPr>
              <a:t>do </a:t>
            </a:r>
            <a:r>
              <a:rPr sz="3150" b="0" spc="-10" dirty="0">
                <a:latin typeface="Tahoma" panose="020B0604030504040204"/>
                <a:cs typeface="Tahoma" panose="020B0604030504040204"/>
              </a:rPr>
              <a:t>you</a:t>
            </a:r>
            <a:r>
              <a:rPr sz="3150" b="0" spc="-5" dirty="0">
                <a:latin typeface="Tahoma" panose="020B0604030504040204"/>
                <a:cs typeface="Tahoma" panose="020B0604030504040204"/>
              </a:rPr>
              <a:t> communicate</a:t>
            </a:r>
            <a:r>
              <a:rPr sz="3150" b="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150" b="0" dirty="0">
                <a:latin typeface="Tahoma" panose="020B0604030504040204"/>
                <a:cs typeface="Tahoma" panose="020B0604030504040204"/>
              </a:rPr>
              <a:t>between</a:t>
            </a:r>
            <a:r>
              <a:rPr sz="3150" b="0" spc="-5" dirty="0">
                <a:latin typeface="Tahoma" panose="020B0604030504040204"/>
                <a:cs typeface="Tahoma" panose="020B0604030504040204"/>
              </a:rPr>
              <a:t> </a:t>
            </a:r>
            <a:r>
              <a:rPr sz="3150" b="0" dirty="0">
                <a:latin typeface="Tahoma" panose="020B0604030504040204"/>
                <a:cs typeface="Tahoma" panose="020B0604030504040204"/>
              </a:rPr>
              <a:t>containers?</a:t>
            </a:r>
            <a:endParaRPr sz="31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204" y="794588"/>
            <a:ext cx="12072874" cy="8537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68993" y="4389131"/>
            <a:ext cx="1114074" cy="115821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7156" y="4184903"/>
            <a:ext cx="1518285" cy="574675"/>
            <a:chOff x="8487156" y="4184903"/>
            <a:chExt cx="1518285" cy="574675"/>
          </a:xfrm>
        </p:grpSpPr>
        <p:sp>
          <p:nvSpPr>
            <p:cNvPr id="3" name="object 3"/>
            <p:cNvSpPr/>
            <p:nvPr/>
          </p:nvSpPr>
          <p:spPr>
            <a:xfrm>
              <a:off x="8487156" y="4184903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26322" y="4229353"/>
              <a:ext cx="855472" cy="48767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487156" y="5481828"/>
            <a:ext cx="1518285" cy="576580"/>
            <a:chOff x="8487156" y="5481828"/>
            <a:chExt cx="1518285" cy="576580"/>
          </a:xfrm>
        </p:grpSpPr>
        <p:sp>
          <p:nvSpPr>
            <p:cNvPr id="6" name="object 6"/>
            <p:cNvSpPr/>
            <p:nvPr/>
          </p:nvSpPr>
          <p:spPr>
            <a:xfrm>
              <a:off x="8487156" y="5481828"/>
              <a:ext cx="1518285" cy="576580"/>
            </a:xfrm>
            <a:custGeom>
              <a:avLst/>
              <a:gdLst/>
              <a:ahLst/>
              <a:cxnLst/>
              <a:rect l="l" t="t" r="r" b="b"/>
              <a:pathLst>
                <a:path w="1518284" h="576579">
                  <a:moveTo>
                    <a:pt x="151790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17903" y="576072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26322" y="5526608"/>
              <a:ext cx="855472" cy="48798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487156" y="6780276"/>
            <a:ext cx="1518285" cy="574675"/>
            <a:chOff x="8487156" y="6780276"/>
            <a:chExt cx="1518285" cy="574675"/>
          </a:xfrm>
        </p:grpSpPr>
        <p:sp>
          <p:nvSpPr>
            <p:cNvPr id="9" name="object 9"/>
            <p:cNvSpPr/>
            <p:nvPr/>
          </p:nvSpPr>
          <p:spPr>
            <a:xfrm>
              <a:off x="8487156" y="6780276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26322" y="6824726"/>
              <a:ext cx="855472" cy="48768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323588" y="5143500"/>
            <a:ext cx="1515110" cy="1252855"/>
            <a:chOff x="4323588" y="5143500"/>
            <a:chExt cx="1515110" cy="1252855"/>
          </a:xfrm>
        </p:grpSpPr>
        <p:sp>
          <p:nvSpPr>
            <p:cNvPr id="12" name="object 12"/>
            <p:cNvSpPr/>
            <p:nvPr/>
          </p:nvSpPr>
          <p:spPr>
            <a:xfrm>
              <a:off x="4323588" y="5143500"/>
              <a:ext cx="1515110" cy="1252855"/>
            </a:xfrm>
            <a:custGeom>
              <a:avLst/>
              <a:gdLst/>
              <a:ahLst/>
              <a:cxnLst/>
              <a:rect l="l" t="t" r="r" b="b"/>
              <a:pathLst>
                <a:path w="1515110" h="1252854">
                  <a:moveTo>
                    <a:pt x="1514856" y="0"/>
                  </a:moveTo>
                  <a:lnTo>
                    <a:pt x="0" y="0"/>
                  </a:lnTo>
                  <a:lnTo>
                    <a:pt x="0" y="1252727"/>
                  </a:lnTo>
                  <a:lnTo>
                    <a:pt x="1514856" y="1252727"/>
                  </a:lnTo>
                  <a:lnTo>
                    <a:pt x="151485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6079" y="5526608"/>
              <a:ext cx="1028191" cy="48798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4464" y="794588"/>
            <a:ext cx="13228701" cy="8537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68993" y="5187719"/>
            <a:ext cx="1114074" cy="11597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8540" y="5122761"/>
            <a:ext cx="1565933" cy="129009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5156" y="5122761"/>
            <a:ext cx="1565933" cy="129009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710428" y="5641847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78652" y="10120"/>
                </a:lnTo>
                <a:lnTo>
                  <a:pt x="37719" y="37718"/>
                </a:lnTo>
                <a:lnTo>
                  <a:pt x="10120" y="78652"/>
                </a:lnTo>
                <a:lnTo>
                  <a:pt x="0" y="128777"/>
                </a:lnTo>
                <a:lnTo>
                  <a:pt x="10120" y="178903"/>
                </a:lnTo>
                <a:lnTo>
                  <a:pt x="37719" y="219837"/>
                </a:lnTo>
                <a:lnTo>
                  <a:pt x="78652" y="247435"/>
                </a:lnTo>
                <a:lnTo>
                  <a:pt x="128777" y="257555"/>
                </a:lnTo>
                <a:lnTo>
                  <a:pt x="178903" y="247435"/>
                </a:lnTo>
                <a:lnTo>
                  <a:pt x="219837" y="219837"/>
                </a:lnTo>
                <a:lnTo>
                  <a:pt x="247435" y="178903"/>
                </a:lnTo>
                <a:lnTo>
                  <a:pt x="257556" y="128777"/>
                </a:lnTo>
                <a:lnTo>
                  <a:pt x="247435" y="78652"/>
                </a:lnTo>
                <a:lnTo>
                  <a:pt x="219837" y="37718"/>
                </a:lnTo>
                <a:lnTo>
                  <a:pt x="178903" y="10120"/>
                </a:lnTo>
                <a:lnTo>
                  <a:pt x="12877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49926" y="794588"/>
            <a:ext cx="8128508" cy="853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9641" y="5156072"/>
            <a:ext cx="147173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networ</a:t>
            </a:r>
            <a:r>
              <a:rPr dirty="0"/>
              <a:t>k</a:t>
            </a:r>
            <a:r>
              <a:rPr spc="20" dirty="0"/>
              <a:t> </a:t>
            </a:r>
            <a:r>
              <a:rPr spc="-5" dirty="0"/>
              <a:t>creat</a:t>
            </a:r>
            <a:r>
              <a:rPr dirty="0"/>
              <a:t>e</a:t>
            </a:r>
            <a:r>
              <a:rPr spc="-635" dirty="0"/>
              <a:t> </a:t>
            </a:r>
            <a:r>
              <a:rPr spc="-5" dirty="0">
                <a:solidFill>
                  <a:srgbClr val="EF5A28"/>
                </a:solidFill>
              </a:rPr>
              <a:t>--drive</a:t>
            </a:r>
            <a:r>
              <a:rPr dirty="0">
                <a:solidFill>
                  <a:srgbClr val="EF5A28"/>
                </a:solidFill>
              </a:rPr>
              <a:t>r</a:t>
            </a:r>
            <a:r>
              <a:rPr spc="20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EF5A28"/>
                </a:solidFill>
              </a:rPr>
              <a:t>bridg</a:t>
            </a:r>
            <a:r>
              <a:rPr dirty="0">
                <a:solidFill>
                  <a:srgbClr val="EF5A28"/>
                </a:solidFill>
              </a:rPr>
              <a:t>e</a:t>
            </a:r>
            <a:r>
              <a:rPr spc="-370" dirty="0">
                <a:solidFill>
                  <a:srgbClr val="EF5A28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isolated_network</a:t>
            </a:r>
            <a:endParaRPr spc="-5" dirty="0">
              <a:solidFill>
                <a:srgbClr val="2A9FBB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9796" y="3839717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9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5" y="0"/>
                </a:moveTo>
                <a:lnTo>
                  <a:pt x="0" y="152527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5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663441" y="3166617"/>
            <a:ext cx="3784600" cy="566420"/>
            <a:chOff x="3663441" y="3166617"/>
            <a:chExt cx="3784600" cy="566420"/>
          </a:xfrm>
        </p:grpSpPr>
        <p:sp>
          <p:nvSpPr>
            <p:cNvPr id="6" name="object 6"/>
            <p:cNvSpPr/>
            <p:nvPr/>
          </p:nvSpPr>
          <p:spPr>
            <a:xfrm>
              <a:off x="3669791" y="3172967"/>
              <a:ext cx="3771900" cy="553720"/>
            </a:xfrm>
            <a:custGeom>
              <a:avLst/>
              <a:gdLst/>
              <a:ahLst/>
              <a:cxnLst/>
              <a:rect l="l" t="t" r="r" b="b"/>
              <a:pathLst>
                <a:path w="3771900" h="553720">
                  <a:moveTo>
                    <a:pt x="3771900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3771900" y="553212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69791" y="3172967"/>
              <a:ext cx="3771900" cy="553720"/>
            </a:xfrm>
            <a:custGeom>
              <a:avLst/>
              <a:gdLst/>
              <a:ahLst/>
              <a:cxnLst/>
              <a:rect l="l" t="t" r="r" b="b"/>
              <a:pathLst>
                <a:path w="3771900" h="553720">
                  <a:moveTo>
                    <a:pt x="0" y="553212"/>
                  </a:moveTo>
                  <a:lnTo>
                    <a:pt x="3771900" y="553212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699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9229" y="3221735"/>
              <a:ext cx="3305175" cy="4572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880854" y="5790438"/>
            <a:ext cx="152400" cy="1299210"/>
          </a:xfrm>
          <a:custGeom>
            <a:avLst/>
            <a:gdLst/>
            <a:ahLst/>
            <a:cxnLst/>
            <a:rect l="l" t="t" r="r" b="b"/>
            <a:pathLst>
              <a:path w="152400" h="1299209">
                <a:moveTo>
                  <a:pt x="50800" y="1146556"/>
                </a:moveTo>
                <a:lnTo>
                  <a:pt x="0" y="1146556"/>
                </a:lnTo>
                <a:lnTo>
                  <a:pt x="76200" y="1298956"/>
                </a:lnTo>
                <a:lnTo>
                  <a:pt x="139700" y="1171956"/>
                </a:lnTo>
                <a:lnTo>
                  <a:pt x="50800" y="1171956"/>
                </a:lnTo>
                <a:lnTo>
                  <a:pt x="50800" y="1146556"/>
                </a:lnTo>
                <a:close/>
              </a:path>
              <a:path w="152400" h="1299209">
                <a:moveTo>
                  <a:pt x="101600" y="0"/>
                </a:moveTo>
                <a:lnTo>
                  <a:pt x="50800" y="0"/>
                </a:lnTo>
                <a:lnTo>
                  <a:pt x="50800" y="1171956"/>
                </a:lnTo>
                <a:lnTo>
                  <a:pt x="101600" y="1171956"/>
                </a:lnTo>
                <a:lnTo>
                  <a:pt x="101600" y="0"/>
                </a:lnTo>
                <a:close/>
              </a:path>
              <a:path w="152400" h="1299209">
                <a:moveTo>
                  <a:pt x="152400" y="1146556"/>
                </a:moveTo>
                <a:lnTo>
                  <a:pt x="101600" y="1146556"/>
                </a:lnTo>
                <a:lnTo>
                  <a:pt x="101600" y="1171956"/>
                </a:lnTo>
                <a:lnTo>
                  <a:pt x="139700" y="1171956"/>
                </a:lnTo>
                <a:lnTo>
                  <a:pt x="152400" y="114655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7973314" y="7205218"/>
            <a:ext cx="3967479" cy="567690"/>
            <a:chOff x="7973314" y="7205218"/>
            <a:chExt cx="3967479" cy="567690"/>
          </a:xfrm>
        </p:grpSpPr>
        <p:sp>
          <p:nvSpPr>
            <p:cNvPr id="11" name="object 11"/>
            <p:cNvSpPr/>
            <p:nvPr/>
          </p:nvSpPr>
          <p:spPr>
            <a:xfrm>
              <a:off x="7979664" y="7211568"/>
              <a:ext cx="3954779" cy="554990"/>
            </a:xfrm>
            <a:custGeom>
              <a:avLst/>
              <a:gdLst/>
              <a:ahLst/>
              <a:cxnLst/>
              <a:rect l="l" t="t" r="r" b="b"/>
              <a:pathLst>
                <a:path w="3954779" h="554990">
                  <a:moveTo>
                    <a:pt x="3954779" y="0"/>
                  </a:moveTo>
                  <a:lnTo>
                    <a:pt x="0" y="0"/>
                  </a:lnTo>
                  <a:lnTo>
                    <a:pt x="0" y="554735"/>
                  </a:lnTo>
                  <a:lnTo>
                    <a:pt x="3954779" y="554735"/>
                  </a:lnTo>
                  <a:lnTo>
                    <a:pt x="3954779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79664" y="7211568"/>
              <a:ext cx="3954779" cy="554990"/>
            </a:xfrm>
            <a:custGeom>
              <a:avLst/>
              <a:gdLst/>
              <a:ahLst/>
              <a:cxnLst/>
              <a:rect l="l" t="t" r="r" b="b"/>
              <a:pathLst>
                <a:path w="3954779" h="554990">
                  <a:moveTo>
                    <a:pt x="0" y="554735"/>
                  </a:moveTo>
                  <a:lnTo>
                    <a:pt x="3954779" y="554735"/>
                  </a:lnTo>
                  <a:lnTo>
                    <a:pt x="3954779" y="0"/>
                  </a:lnTo>
                  <a:lnTo>
                    <a:pt x="0" y="0"/>
                  </a:lnTo>
                  <a:lnTo>
                    <a:pt x="0" y="554735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8452" y="7261225"/>
              <a:ext cx="3716020" cy="45720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4157452" y="3946397"/>
            <a:ext cx="152400" cy="1197610"/>
          </a:xfrm>
          <a:custGeom>
            <a:avLst/>
            <a:gdLst/>
            <a:ahLst/>
            <a:cxnLst/>
            <a:rect l="l" t="t" r="r" b="b"/>
            <a:pathLst>
              <a:path w="152400" h="1197610">
                <a:moveTo>
                  <a:pt x="101512" y="152357"/>
                </a:moveTo>
                <a:lnTo>
                  <a:pt x="50712" y="152442"/>
                </a:lnTo>
                <a:lnTo>
                  <a:pt x="52324" y="1197228"/>
                </a:lnTo>
                <a:lnTo>
                  <a:pt x="103124" y="1197102"/>
                </a:lnTo>
                <a:lnTo>
                  <a:pt x="101512" y="152357"/>
                </a:lnTo>
                <a:close/>
              </a:path>
              <a:path w="152400" h="1197610">
                <a:moveTo>
                  <a:pt x="75946" y="0"/>
                </a:moveTo>
                <a:lnTo>
                  <a:pt x="0" y="152526"/>
                </a:lnTo>
                <a:lnTo>
                  <a:pt x="50712" y="152442"/>
                </a:lnTo>
                <a:lnTo>
                  <a:pt x="50673" y="127000"/>
                </a:lnTo>
                <a:lnTo>
                  <a:pt x="139710" y="127000"/>
                </a:lnTo>
                <a:lnTo>
                  <a:pt x="75946" y="0"/>
                </a:lnTo>
                <a:close/>
              </a:path>
              <a:path w="152400" h="1197610">
                <a:moveTo>
                  <a:pt x="101473" y="127000"/>
                </a:moveTo>
                <a:lnTo>
                  <a:pt x="50673" y="127000"/>
                </a:lnTo>
                <a:lnTo>
                  <a:pt x="50712" y="152442"/>
                </a:lnTo>
                <a:lnTo>
                  <a:pt x="101512" y="152357"/>
                </a:lnTo>
                <a:lnTo>
                  <a:pt x="101473" y="127000"/>
                </a:lnTo>
                <a:close/>
              </a:path>
              <a:path w="152400" h="1197610">
                <a:moveTo>
                  <a:pt x="139710" y="127000"/>
                </a:moveTo>
                <a:lnTo>
                  <a:pt x="101473" y="127000"/>
                </a:lnTo>
                <a:lnTo>
                  <a:pt x="101512" y="152357"/>
                </a:lnTo>
                <a:lnTo>
                  <a:pt x="152400" y="152273"/>
                </a:lnTo>
                <a:lnTo>
                  <a:pt x="139710" y="127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12341097" y="3273297"/>
            <a:ext cx="3784600" cy="566420"/>
            <a:chOff x="12341097" y="3273297"/>
            <a:chExt cx="3784600" cy="566420"/>
          </a:xfrm>
        </p:grpSpPr>
        <p:sp>
          <p:nvSpPr>
            <p:cNvPr id="16" name="object 16"/>
            <p:cNvSpPr/>
            <p:nvPr/>
          </p:nvSpPr>
          <p:spPr>
            <a:xfrm>
              <a:off x="12347447" y="3279647"/>
              <a:ext cx="3771900" cy="553720"/>
            </a:xfrm>
            <a:custGeom>
              <a:avLst/>
              <a:gdLst/>
              <a:ahLst/>
              <a:cxnLst/>
              <a:rect l="l" t="t" r="r" b="b"/>
              <a:pathLst>
                <a:path w="3771900" h="553720">
                  <a:moveTo>
                    <a:pt x="3771900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3771900" y="553212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347447" y="3279647"/>
              <a:ext cx="3771900" cy="553720"/>
            </a:xfrm>
            <a:custGeom>
              <a:avLst/>
              <a:gdLst/>
              <a:ahLst/>
              <a:cxnLst/>
              <a:rect l="l" t="t" r="r" b="b"/>
              <a:pathLst>
                <a:path w="3771900" h="553720">
                  <a:moveTo>
                    <a:pt x="0" y="553212"/>
                  </a:moveTo>
                  <a:lnTo>
                    <a:pt x="3771900" y="553212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5043" y="3327857"/>
              <a:ext cx="2836799" cy="457504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4304" y="902208"/>
            <a:ext cx="10909300" cy="4688205"/>
            <a:chOff x="3194304" y="902208"/>
            <a:chExt cx="10909300" cy="4688205"/>
          </a:xfrm>
        </p:grpSpPr>
        <p:sp>
          <p:nvSpPr>
            <p:cNvPr id="3" name="object 3"/>
            <p:cNvSpPr/>
            <p:nvPr/>
          </p:nvSpPr>
          <p:spPr>
            <a:xfrm>
              <a:off x="3194304" y="902208"/>
              <a:ext cx="10909300" cy="4688205"/>
            </a:xfrm>
            <a:custGeom>
              <a:avLst/>
              <a:gdLst/>
              <a:ahLst/>
              <a:cxnLst/>
              <a:rect l="l" t="t" r="r" b="b"/>
              <a:pathLst>
                <a:path w="10909300" h="4688205">
                  <a:moveTo>
                    <a:pt x="10908792" y="0"/>
                  </a:moveTo>
                  <a:lnTo>
                    <a:pt x="0" y="0"/>
                  </a:lnTo>
                  <a:lnTo>
                    <a:pt x="0" y="4687824"/>
                  </a:lnTo>
                  <a:lnTo>
                    <a:pt x="10908792" y="4687824"/>
                  </a:lnTo>
                  <a:lnTo>
                    <a:pt x="109087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86879" y="946988"/>
              <a:ext cx="2895219" cy="4117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32475" y="1968245"/>
              <a:ext cx="6075680" cy="2849880"/>
            </a:xfrm>
            <a:custGeom>
              <a:avLst/>
              <a:gdLst/>
              <a:ahLst/>
              <a:cxnLst/>
              <a:rect l="l" t="t" r="r" b="b"/>
              <a:pathLst>
                <a:path w="6075680" h="2849879">
                  <a:moveTo>
                    <a:pt x="1898269" y="0"/>
                  </a:moveTo>
                  <a:lnTo>
                    <a:pt x="1617726" y="44577"/>
                  </a:lnTo>
                  <a:lnTo>
                    <a:pt x="1676920" y="127215"/>
                  </a:lnTo>
                  <a:lnTo>
                    <a:pt x="1143" y="1327150"/>
                  </a:lnTo>
                  <a:lnTo>
                    <a:pt x="15875" y="1347787"/>
                  </a:lnTo>
                  <a:lnTo>
                    <a:pt x="15875" y="1348740"/>
                  </a:lnTo>
                  <a:lnTo>
                    <a:pt x="0" y="1368552"/>
                  </a:lnTo>
                  <a:lnTo>
                    <a:pt x="1683778" y="2710942"/>
                  </a:lnTo>
                  <a:lnTo>
                    <a:pt x="1620393" y="2790444"/>
                  </a:lnTo>
                  <a:lnTo>
                    <a:pt x="1898269" y="2849499"/>
                  </a:lnTo>
                  <a:lnTo>
                    <a:pt x="1841360" y="2726817"/>
                  </a:lnTo>
                  <a:lnTo>
                    <a:pt x="1778762" y="2591816"/>
                  </a:lnTo>
                  <a:lnTo>
                    <a:pt x="1715439" y="2671229"/>
                  </a:lnTo>
                  <a:lnTo>
                    <a:pt x="88455" y="1374140"/>
                  </a:lnTo>
                  <a:lnTo>
                    <a:pt x="1644269" y="1374140"/>
                  </a:lnTo>
                  <a:lnTo>
                    <a:pt x="1644269" y="1475740"/>
                  </a:lnTo>
                  <a:lnTo>
                    <a:pt x="1847469" y="1374140"/>
                  </a:lnTo>
                  <a:lnTo>
                    <a:pt x="1898269" y="1348740"/>
                  </a:lnTo>
                  <a:lnTo>
                    <a:pt x="1847469" y="1323340"/>
                  </a:lnTo>
                  <a:lnTo>
                    <a:pt x="1644269" y="1221740"/>
                  </a:lnTo>
                  <a:lnTo>
                    <a:pt x="1644269" y="1323340"/>
                  </a:lnTo>
                  <a:lnTo>
                    <a:pt x="93573" y="1323340"/>
                  </a:lnTo>
                  <a:lnTo>
                    <a:pt x="1706499" y="168490"/>
                  </a:lnTo>
                  <a:lnTo>
                    <a:pt x="1765681" y="251079"/>
                  </a:lnTo>
                  <a:lnTo>
                    <a:pt x="1838909" y="112395"/>
                  </a:lnTo>
                  <a:lnTo>
                    <a:pt x="1898269" y="0"/>
                  </a:lnTo>
                  <a:close/>
                </a:path>
                <a:path w="6075680" h="2849879">
                  <a:moveTo>
                    <a:pt x="6075553" y="1348740"/>
                  </a:moveTo>
                  <a:lnTo>
                    <a:pt x="6024753" y="1323340"/>
                  </a:lnTo>
                  <a:lnTo>
                    <a:pt x="5821553" y="1221740"/>
                  </a:lnTo>
                  <a:lnTo>
                    <a:pt x="5821553" y="1323340"/>
                  </a:lnTo>
                  <a:lnTo>
                    <a:pt x="4447159" y="1323340"/>
                  </a:lnTo>
                  <a:lnTo>
                    <a:pt x="4447159" y="1221740"/>
                  </a:lnTo>
                  <a:lnTo>
                    <a:pt x="4193159" y="1348740"/>
                  </a:lnTo>
                  <a:lnTo>
                    <a:pt x="4447159" y="1475740"/>
                  </a:lnTo>
                  <a:lnTo>
                    <a:pt x="4447159" y="1374140"/>
                  </a:lnTo>
                  <a:lnTo>
                    <a:pt x="5821553" y="1374140"/>
                  </a:lnTo>
                  <a:lnTo>
                    <a:pt x="5821553" y="1475740"/>
                  </a:lnTo>
                  <a:lnTo>
                    <a:pt x="6024753" y="1374140"/>
                  </a:lnTo>
                  <a:lnTo>
                    <a:pt x="6075553" y="134874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39683" y="1749552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8595" y="1793747"/>
              <a:ext cx="855472" cy="4876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39683" y="3046475"/>
              <a:ext cx="1518285" cy="576580"/>
            </a:xfrm>
            <a:custGeom>
              <a:avLst/>
              <a:gdLst/>
              <a:ahLst/>
              <a:cxnLst/>
              <a:rect l="l" t="t" r="r" b="b"/>
              <a:pathLst>
                <a:path w="1518284" h="576579">
                  <a:moveTo>
                    <a:pt x="151790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17903" y="576072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8595" y="3091306"/>
              <a:ext cx="855472" cy="4876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39683" y="4344923"/>
              <a:ext cx="1518285" cy="574675"/>
            </a:xfrm>
            <a:custGeom>
              <a:avLst/>
              <a:gdLst/>
              <a:ahLst/>
              <a:cxnLst/>
              <a:rect l="l" t="t" r="r" b="b"/>
              <a:pathLst>
                <a:path w="1518284" h="574675">
                  <a:moveTo>
                    <a:pt x="1517903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1517903" y="574548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8595" y="4388866"/>
              <a:ext cx="855472" cy="4876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76116" y="2708147"/>
              <a:ext cx="1515110" cy="1252855"/>
            </a:xfrm>
            <a:custGeom>
              <a:avLst/>
              <a:gdLst/>
              <a:ahLst/>
              <a:cxnLst/>
              <a:rect l="l" t="t" r="r" b="b"/>
              <a:pathLst>
                <a:path w="1515110" h="1252854">
                  <a:moveTo>
                    <a:pt x="1514856" y="0"/>
                  </a:moveTo>
                  <a:lnTo>
                    <a:pt x="0" y="0"/>
                  </a:lnTo>
                  <a:lnTo>
                    <a:pt x="0" y="1252727"/>
                  </a:lnTo>
                  <a:lnTo>
                    <a:pt x="1514856" y="1252727"/>
                  </a:lnTo>
                  <a:lnTo>
                    <a:pt x="151485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8226" y="3091306"/>
              <a:ext cx="1028191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06299" y="2743200"/>
              <a:ext cx="1138427" cy="118262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633215" y="7693152"/>
            <a:ext cx="2302510" cy="1252855"/>
            <a:chOff x="3633215" y="7693152"/>
            <a:chExt cx="2302510" cy="1252855"/>
          </a:xfrm>
        </p:grpSpPr>
        <p:sp>
          <p:nvSpPr>
            <p:cNvPr id="16" name="object 16"/>
            <p:cNvSpPr/>
            <p:nvPr/>
          </p:nvSpPr>
          <p:spPr>
            <a:xfrm>
              <a:off x="3633215" y="7693152"/>
              <a:ext cx="2258695" cy="1252855"/>
            </a:xfrm>
            <a:custGeom>
              <a:avLst/>
              <a:gdLst/>
              <a:ahLst/>
              <a:cxnLst/>
              <a:rect l="l" t="t" r="r" b="b"/>
              <a:pathLst>
                <a:path w="2258695" h="1252854">
                  <a:moveTo>
                    <a:pt x="2258567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2258567" y="1252728"/>
                  </a:lnTo>
                  <a:lnTo>
                    <a:pt x="225856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3268" y="8076565"/>
              <a:ext cx="2131949" cy="4876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519416" y="7693152"/>
            <a:ext cx="2301875" cy="1252855"/>
            <a:chOff x="7519416" y="7693152"/>
            <a:chExt cx="2301875" cy="1252855"/>
          </a:xfrm>
        </p:grpSpPr>
        <p:sp>
          <p:nvSpPr>
            <p:cNvPr id="19" name="object 19"/>
            <p:cNvSpPr/>
            <p:nvPr/>
          </p:nvSpPr>
          <p:spPr>
            <a:xfrm>
              <a:off x="7519416" y="7693152"/>
              <a:ext cx="2257425" cy="1252855"/>
            </a:xfrm>
            <a:custGeom>
              <a:avLst/>
              <a:gdLst/>
              <a:ahLst/>
              <a:cxnLst/>
              <a:rect l="l" t="t" r="r" b="b"/>
              <a:pathLst>
                <a:path w="2257425" h="1252854">
                  <a:moveTo>
                    <a:pt x="2257044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2257044" y="1252728"/>
                  </a:lnTo>
                  <a:lnTo>
                    <a:pt x="2257044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9215" y="8076565"/>
              <a:ext cx="2131949" cy="48768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404092" y="7693152"/>
            <a:ext cx="2303145" cy="1252855"/>
            <a:chOff x="11404092" y="7693152"/>
            <a:chExt cx="2303145" cy="1252855"/>
          </a:xfrm>
        </p:grpSpPr>
        <p:sp>
          <p:nvSpPr>
            <p:cNvPr id="22" name="object 22"/>
            <p:cNvSpPr/>
            <p:nvPr/>
          </p:nvSpPr>
          <p:spPr>
            <a:xfrm>
              <a:off x="11404092" y="7693152"/>
              <a:ext cx="2258695" cy="1252855"/>
            </a:xfrm>
            <a:custGeom>
              <a:avLst/>
              <a:gdLst/>
              <a:ahLst/>
              <a:cxnLst/>
              <a:rect l="l" t="t" r="r" b="b"/>
              <a:pathLst>
                <a:path w="2258694" h="1252854">
                  <a:moveTo>
                    <a:pt x="2258567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2258567" y="1252728"/>
                  </a:lnTo>
                  <a:lnTo>
                    <a:pt x="225856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75034" y="8076565"/>
              <a:ext cx="2132203" cy="48768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719446" y="5808726"/>
            <a:ext cx="7825105" cy="1795780"/>
            <a:chOff x="4719446" y="5808726"/>
            <a:chExt cx="7825105" cy="1795780"/>
          </a:xfrm>
        </p:grpSpPr>
        <p:sp>
          <p:nvSpPr>
            <p:cNvPr id="25" name="object 25"/>
            <p:cNvSpPr/>
            <p:nvPr/>
          </p:nvSpPr>
          <p:spPr>
            <a:xfrm>
              <a:off x="8525509" y="5808726"/>
              <a:ext cx="254000" cy="1742439"/>
            </a:xfrm>
            <a:custGeom>
              <a:avLst/>
              <a:gdLst/>
              <a:ahLst/>
              <a:cxnLst/>
              <a:rect l="l" t="t" r="r" b="b"/>
              <a:pathLst>
                <a:path w="254000" h="1742440">
                  <a:moveTo>
                    <a:pt x="152400" y="228600"/>
                  </a:moveTo>
                  <a:lnTo>
                    <a:pt x="101600" y="228600"/>
                  </a:lnTo>
                  <a:lnTo>
                    <a:pt x="101600" y="1742186"/>
                  </a:lnTo>
                  <a:lnTo>
                    <a:pt x="152400" y="1742186"/>
                  </a:lnTo>
                  <a:lnTo>
                    <a:pt x="152400" y="228600"/>
                  </a:lnTo>
                  <a:close/>
                </a:path>
                <a:path w="254000" h="1742440">
                  <a:moveTo>
                    <a:pt x="127000" y="0"/>
                  </a:moveTo>
                  <a:lnTo>
                    <a:pt x="0" y="254000"/>
                  </a:lnTo>
                  <a:lnTo>
                    <a:pt x="101600" y="254000"/>
                  </a:lnTo>
                  <a:lnTo>
                    <a:pt x="101600" y="228600"/>
                  </a:lnTo>
                  <a:lnTo>
                    <a:pt x="241300" y="228600"/>
                  </a:lnTo>
                  <a:lnTo>
                    <a:pt x="127000" y="0"/>
                  </a:lnTo>
                  <a:close/>
                </a:path>
                <a:path w="254000" h="1742440">
                  <a:moveTo>
                    <a:pt x="241300" y="228600"/>
                  </a:moveTo>
                  <a:lnTo>
                    <a:pt x="152400" y="228600"/>
                  </a:lnTo>
                  <a:lnTo>
                    <a:pt x="152400" y="254000"/>
                  </a:lnTo>
                  <a:lnTo>
                    <a:pt x="254000" y="254000"/>
                  </a:lnTo>
                  <a:lnTo>
                    <a:pt x="241300" y="22860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0935" y="6312408"/>
              <a:ext cx="795527" cy="79552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19447" y="5936741"/>
              <a:ext cx="7825105" cy="1667510"/>
            </a:xfrm>
            <a:custGeom>
              <a:avLst/>
              <a:gdLst/>
              <a:ahLst/>
              <a:cxnLst/>
              <a:rect l="l" t="t" r="r" b="b"/>
              <a:pathLst>
                <a:path w="7825105" h="1667509">
                  <a:moveTo>
                    <a:pt x="3639693" y="13716"/>
                  </a:moveTo>
                  <a:lnTo>
                    <a:pt x="3355975" y="0"/>
                  </a:lnTo>
                  <a:lnTo>
                    <a:pt x="3396958" y="92951"/>
                  </a:lnTo>
                  <a:lnTo>
                    <a:pt x="0" y="1590929"/>
                  </a:lnTo>
                  <a:lnTo>
                    <a:pt x="20574" y="1637411"/>
                  </a:lnTo>
                  <a:lnTo>
                    <a:pt x="3417468" y="139458"/>
                  </a:lnTo>
                  <a:lnTo>
                    <a:pt x="3458464" y="232410"/>
                  </a:lnTo>
                  <a:lnTo>
                    <a:pt x="3582543" y="82677"/>
                  </a:lnTo>
                  <a:lnTo>
                    <a:pt x="3639693" y="13716"/>
                  </a:lnTo>
                  <a:close/>
                </a:path>
                <a:path w="7825105" h="1667509">
                  <a:moveTo>
                    <a:pt x="7824978" y="1621282"/>
                  </a:moveTo>
                  <a:lnTo>
                    <a:pt x="4422064" y="94475"/>
                  </a:lnTo>
                  <a:lnTo>
                    <a:pt x="4426724" y="84074"/>
                  </a:lnTo>
                  <a:lnTo>
                    <a:pt x="4463669" y="1778"/>
                  </a:lnTo>
                  <a:lnTo>
                    <a:pt x="4179951" y="13716"/>
                  </a:lnTo>
                  <a:lnTo>
                    <a:pt x="4359656" y="233553"/>
                  </a:lnTo>
                  <a:lnTo>
                    <a:pt x="4401261" y="140843"/>
                  </a:lnTo>
                  <a:lnTo>
                    <a:pt x="7804277" y="1667510"/>
                  </a:lnTo>
                  <a:lnTo>
                    <a:pt x="7824978" y="1621282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6291" y="6374892"/>
              <a:ext cx="795528" cy="79552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54055" y="6374892"/>
              <a:ext cx="797051" cy="795528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40072" y="794588"/>
            <a:ext cx="10379710" cy="8537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8059" y="3208782"/>
            <a:ext cx="5156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 </a:t>
            </a:r>
            <a:r>
              <a:rPr sz="3200" b="1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network</a:t>
            </a:r>
            <a:r>
              <a:rPr sz="3200" b="1" spc="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8059" y="5664453"/>
            <a:ext cx="4179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r>
              <a:rPr sz="3200" b="1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network</a:t>
            </a:r>
            <a:r>
              <a:rPr sz="3200" b="1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ls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059" y="8066658"/>
            <a:ext cx="6623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docker</a:t>
            </a:r>
            <a:r>
              <a:rPr sz="3200" b="1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network</a:t>
            </a:r>
            <a:r>
              <a:rPr sz="32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rm [network]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235" y="2763031"/>
            <a:ext cx="1743436" cy="14386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474" y="5093244"/>
            <a:ext cx="1338010" cy="169156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6788" y="7501177"/>
            <a:ext cx="1680906" cy="168239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0" y="4108958"/>
            <a:ext cx="1363408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Presentation</Application>
  <PresentationFormat>On-screen Show (4:3)</PresentationFormat>
  <Paragraphs>84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Courier New</vt:lpstr>
      <vt:lpstr>Segoe UI</vt:lpstr>
      <vt:lpstr>Tahoma</vt:lpstr>
      <vt:lpstr>Microsoft YaHei</vt:lpstr>
      <vt:lpstr>Arial Unicode MS</vt:lpstr>
      <vt:lpstr>Calibri</vt:lpstr>
      <vt:lpstr>Office Theme</vt:lpstr>
      <vt:lpstr>Paint.Picture</vt:lpstr>
      <vt:lpstr>PowerPoint 演示文稿</vt:lpstr>
      <vt:lpstr>PowerPoint 演示文稿</vt:lpstr>
      <vt:lpstr>PowerPoint 演示文稿</vt:lpstr>
      <vt:lpstr>How do you communicate between containers?</vt:lpstr>
      <vt:lpstr>PowerPoint 演示文稿</vt:lpstr>
      <vt:lpstr>docker network create --driver bridge isolated_network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 run –d –p 3000:3000 --net=isolated_network --name=nodeapp imageName</vt:lpstr>
      <vt:lpstr>PowerPoint 演示文稿</vt:lpstr>
      <vt:lpstr>exec -it &lt;containerId&gt; 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3</cp:revision>
  <dcterms:created xsi:type="dcterms:W3CDTF">2022-07-08T15:39:00Z</dcterms:created>
  <dcterms:modified xsi:type="dcterms:W3CDTF">2022-07-09T16:31:25Z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2022-07-08T11:00:00Z</vt:filetime>
  </property>
  <property fmtid="{D5CDD505-2E9C-101B-9397-08002B2CF9AE}" pid="5" name="ICV">
    <vt:lpwstr>53B2CE50A50446FD852804F4F0653FE5</vt:lpwstr>
  </property>
  <property fmtid="{D5CDD505-2E9C-101B-9397-08002B2CF9AE}" pid="6" name="KSOProductBuildVer">
    <vt:lpwstr>1033-11.2.0.11191</vt:lpwstr>
  </property>
</Properties>
</file>