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84404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-15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230" y="1666240"/>
            <a:ext cx="10664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Java Persistence with Hibernate Fundamentals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962025"/>
            <a:ext cx="94869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3190" y="981710"/>
            <a:ext cx="9404985" cy="5195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2940" y="1825625"/>
            <a:ext cx="83248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6190" y="480060"/>
            <a:ext cx="9966960" cy="5603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675" y="938530"/>
            <a:ext cx="1002665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95350"/>
            <a:ext cx="10042525" cy="529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 Java Persistence with Hibernate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Build Tool Fundamentals</dc:title>
  <dc:creator/>
  <cp:lastModifiedBy>Steve Sam</cp:lastModifiedBy>
  <cp:revision>8</cp:revision>
  <dcterms:created xsi:type="dcterms:W3CDTF">2021-12-18T02:44:00Z</dcterms:created>
  <dcterms:modified xsi:type="dcterms:W3CDTF">2022-04-12T15:23:03Z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4C1A75E258ED4E43BA253B91FF33972C</vt:lpwstr>
  </property>
  <property fmtid="{D5CDD505-2E9C-101B-9397-08002B2CF9AE}" pid="3" name="KSOProductBuildVer">
    <vt:lpwstr>1033-11.2.0.11074</vt:lpwstr>
  </property>
</Properties>
</file>