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1.png"/><Relationship Id="rId17" Type="http://schemas.openxmlformats.org/officeDocument/2006/relationships/image" Target="../media/image80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83.png"/><Relationship Id="rId5" Type="http://schemas.openxmlformats.org/officeDocument/2006/relationships/image" Target="../media/image64.png"/><Relationship Id="rId4" Type="http://schemas.openxmlformats.org/officeDocument/2006/relationships/image" Target="../media/image82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104.png"/><Relationship Id="rId1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02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99.png"/><Relationship Id="rId4" Type="http://schemas.openxmlformats.org/officeDocument/2006/relationships/image" Target="../media/image107.png"/><Relationship Id="rId3" Type="http://schemas.openxmlformats.org/officeDocument/2006/relationships/image" Target="../media/image97.png"/><Relationship Id="rId2" Type="http://schemas.openxmlformats.org/officeDocument/2006/relationships/image" Target="../media/image10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111.png"/><Relationship Id="rId1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99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42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48.png"/><Relationship Id="rId2" Type="http://schemas.openxmlformats.org/officeDocument/2006/relationships/image" Target="../media/image14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png"/><Relationship Id="rId8" Type="http://schemas.openxmlformats.org/officeDocument/2006/relationships/image" Target="../media/image155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6.png"/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70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image" Target="../media/image167.png"/><Relationship Id="rId12" Type="http://schemas.openxmlformats.org/officeDocument/2006/relationships/image" Target="../media/image166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2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6077458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623057"/>
            <a:ext cx="5118100" cy="365760"/>
            <a:chOff x="5244719" y="2623057"/>
            <a:chExt cx="511810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623057"/>
              <a:ext cx="4815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8475" y="2623057"/>
              <a:ext cx="17613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6652" y="2623057"/>
              <a:ext cx="9345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9904" y="2623057"/>
              <a:ext cx="82905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6190" y="2623057"/>
              <a:ext cx="76403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0653" y="2623057"/>
              <a:ext cx="811987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44719" y="3217417"/>
            <a:ext cx="4241800" cy="365760"/>
            <a:chOff x="5244719" y="3217417"/>
            <a:chExt cx="424180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719" y="3217417"/>
              <a:ext cx="174447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6133" y="3217417"/>
              <a:ext cx="82867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2036" y="3217417"/>
              <a:ext cx="55092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2285" y="3217417"/>
              <a:ext cx="1364106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479415" y="3659454"/>
            <a:ext cx="4191635" cy="366395"/>
            <a:chOff x="5479415" y="3659454"/>
            <a:chExt cx="4191635" cy="36639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9415" y="3659454"/>
              <a:ext cx="96459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8349" y="3659454"/>
              <a:ext cx="134988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9365" y="3659454"/>
              <a:ext cx="688848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27822" y="3659454"/>
              <a:ext cx="75184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84666" y="3659454"/>
              <a:ext cx="786383" cy="36606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623057"/>
            <a:ext cx="5955030" cy="365760"/>
            <a:chOff x="5244719" y="2623057"/>
            <a:chExt cx="59550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623057"/>
              <a:ext cx="4815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8475" y="2623057"/>
              <a:ext cx="17613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6652" y="2623057"/>
              <a:ext cx="9345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9904" y="2623057"/>
              <a:ext cx="82905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6190" y="2623057"/>
              <a:ext cx="140931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1882" y="2623057"/>
              <a:ext cx="967587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44719" y="3217417"/>
            <a:ext cx="4241800" cy="365760"/>
            <a:chOff x="5244719" y="3217417"/>
            <a:chExt cx="424180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719" y="3217417"/>
              <a:ext cx="174447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6133" y="3217417"/>
              <a:ext cx="82867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2036" y="3217417"/>
              <a:ext cx="55092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2285" y="3217417"/>
              <a:ext cx="1364106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479415" y="3659454"/>
            <a:ext cx="5004435" cy="366395"/>
            <a:chOff x="5479415" y="3659454"/>
            <a:chExt cx="5004435" cy="36639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9415" y="3659454"/>
              <a:ext cx="96459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8349" y="3659454"/>
              <a:ext cx="134988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9365" y="3659454"/>
              <a:ext cx="688848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27822" y="3659454"/>
              <a:ext cx="137845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1510" y="3659454"/>
              <a:ext cx="942340" cy="36606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4088129" cy="365760"/>
            <a:chOff x="5244719" y="2844038"/>
            <a:chExt cx="4088129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38226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7805" y="2844038"/>
              <a:ext cx="176110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6110" y="2844038"/>
              <a:ext cx="1086357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4719" y="3438397"/>
            <a:ext cx="5528310" cy="365760"/>
            <a:chOff x="5244719" y="3438397"/>
            <a:chExt cx="552831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719" y="3438397"/>
              <a:ext cx="1744472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6133" y="3438397"/>
              <a:ext cx="828675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2036" y="3438397"/>
              <a:ext cx="1364106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8673" y="3438397"/>
              <a:ext cx="762000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13138" y="3438397"/>
              <a:ext cx="1159827" cy="36575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9938" y="2750566"/>
            <a:ext cx="47619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28255" y="3745102"/>
              <a:ext cx="2601341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96" y="3745102"/>
              <a:ext cx="210438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188" y="549859"/>
            <a:ext cx="7037196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8458" y="549859"/>
            <a:ext cx="450646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55523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3855338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633983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8458" y="549859"/>
            <a:ext cx="45064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99" y="1325372"/>
            <a:ext cx="113538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@Entity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606044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@Table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 class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Passenger</a:t>
            </a:r>
            <a:r>
              <a:rPr sz="2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@Id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 marR="4693285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@Column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 =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"PASSENGER_ID"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3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spc="-1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2480" marR="508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@Column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</a:t>
            </a:r>
            <a:r>
              <a:rPr sz="28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"PASSENGER_NAME"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table</a:t>
            </a:r>
            <a:r>
              <a:rPr sz="2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8458" y="549859"/>
            <a:ext cx="45064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99" y="1323593"/>
            <a:ext cx="666559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@Entity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1372235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@Table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</a:t>
            </a:r>
            <a:r>
              <a:rPr sz="2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 class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Passenger</a:t>
            </a:r>
            <a:r>
              <a:rPr sz="2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4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spc="-2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@Id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 marR="508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@Column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 =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"PASSENGER_ID"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getId()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769745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6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8458" y="549859"/>
            <a:ext cx="45064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99" y="1518615"/>
            <a:ext cx="529780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@Entity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@Table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 class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Passenger</a:t>
            </a:r>
            <a:r>
              <a:rPr sz="2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@Id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4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spc="-2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3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8458" y="549859"/>
            <a:ext cx="45064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99" y="1526286"/>
            <a:ext cx="529780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@Entity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@Table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(name</a:t>
            </a:r>
            <a:r>
              <a:rPr sz="2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800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 class</a:t>
            </a:r>
            <a:r>
              <a:rPr sz="28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Passenger</a:t>
            </a:r>
            <a:r>
              <a:rPr sz="2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4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spc="-2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2480">
              <a:lnSpc>
                <a:spcPct val="100000"/>
              </a:lnSpc>
            </a:pPr>
            <a:r>
              <a:rPr sz="2800" spc="-1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@Id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4945" algn="ctr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2800" b="1" spc="-3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getId()</a:t>
            </a:r>
            <a:r>
              <a:rPr sz="2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4945" algn="ctr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5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R="3508375" algn="ctr">
              <a:lnSpc>
                <a:spcPct val="100000"/>
              </a:lnSpc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066544"/>
            <a:ext cx="292011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661157"/>
            <a:ext cx="32550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255517"/>
            <a:ext cx="3106038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849573"/>
            <a:ext cx="5930900" cy="732790"/>
            <a:chOff x="5240146" y="3849573"/>
            <a:chExt cx="5930900" cy="7327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8" y="3849573"/>
              <a:ext cx="592582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4216018"/>
              <a:ext cx="1330832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783077" y="549859"/>
            <a:ext cx="6736715" cy="549275"/>
            <a:chOff x="2783077" y="549859"/>
            <a:chExt cx="67367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83077" y="549859"/>
              <a:ext cx="249796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3545" y="549859"/>
              <a:ext cx="438073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6600" y="549859"/>
              <a:ext cx="39319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2303017"/>
            <a:ext cx="6073140" cy="304800"/>
            <a:chOff x="2404617" y="2303017"/>
            <a:chExt cx="607314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303017"/>
              <a:ext cx="516204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6517" y="2303017"/>
              <a:ext cx="20726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0150" y="2303017"/>
              <a:ext cx="927569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529"/>
            <a:ext cx="6641338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404617" y="5162041"/>
            <a:ext cx="7371715" cy="304800"/>
            <a:chOff x="2404617" y="5162041"/>
            <a:chExt cx="7371715" cy="3048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5162041"/>
              <a:ext cx="140106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9979" y="5162041"/>
              <a:ext cx="3168650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0133" y="5162041"/>
              <a:ext cx="3115691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70176" y="549859"/>
            <a:ext cx="7962900" cy="549275"/>
            <a:chOff x="2170176" y="549859"/>
            <a:chExt cx="796290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0176" y="549859"/>
              <a:ext cx="2498344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0898" y="549859"/>
              <a:ext cx="563016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9630" y="549859"/>
              <a:ext cx="39319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2303017"/>
            <a:ext cx="6624320" cy="304800"/>
            <a:chOff x="2404617" y="2303017"/>
            <a:chExt cx="662432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303017"/>
              <a:ext cx="572109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253" y="2303017"/>
              <a:ext cx="207873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5266" y="2303017"/>
              <a:ext cx="923544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529"/>
            <a:ext cx="5685028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404617" y="5162041"/>
            <a:ext cx="7650480" cy="304800"/>
            <a:chOff x="2404617" y="5162041"/>
            <a:chExt cx="7650480" cy="3048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5162041"/>
              <a:ext cx="140106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9979" y="5162041"/>
              <a:ext cx="2481072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5002" y="5162041"/>
              <a:ext cx="4070096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9859"/>
            <a:ext cx="48726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99" y="1183335"/>
            <a:ext cx="418147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@Entity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@Table</a:t>
            </a:r>
            <a:r>
              <a:rPr sz="2200" dirty="0">
                <a:latin typeface="Consolas" panose="020B0609020204030204"/>
                <a:cs typeface="Consolas" panose="020B0609020204030204"/>
              </a:rPr>
              <a:t>(name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2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"PASSENGERS"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200" spc="-119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@Access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(AccessType.</a:t>
            </a:r>
            <a:r>
              <a:rPr sz="2200" b="1" i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FIELD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20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22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2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latin typeface="Consolas" panose="020B0609020204030204"/>
                <a:cs typeface="Consolas" panose="020B0609020204030204"/>
              </a:rPr>
              <a:t>Passenger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 {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628015">
              <a:lnSpc>
                <a:spcPct val="100000"/>
              </a:lnSpc>
            </a:pPr>
            <a:r>
              <a:rPr sz="22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@Id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628015">
              <a:lnSpc>
                <a:spcPct val="100000"/>
              </a:lnSpc>
            </a:pPr>
            <a:r>
              <a:rPr sz="22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200" b="1" spc="-1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200" b="1" spc="-1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;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628015">
              <a:lnSpc>
                <a:spcPct val="100000"/>
              </a:lnSpc>
            </a:pPr>
            <a:r>
              <a:rPr sz="2200" b="1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200" b="1" spc="-2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2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;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8545" y="3950980"/>
          <a:ext cx="314198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1231264"/>
                <a:gridCol w="262255"/>
              </a:tblGrid>
              <a:tr h="306972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b="1" dirty="0">
                          <a:solidFill>
                            <a:srgbClr val="000080"/>
                          </a:solidFill>
                          <a:latin typeface="Consolas" panose="020B0609020204030204"/>
                          <a:cs typeface="Consolas" panose="020B0609020204030204"/>
                        </a:rPr>
                        <a:t>public</a:t>
                      </a:r>
                      <a:r>
                        <a:rPr sz="2200" b="1" spc="-50" dirty="0">
                          <a:solidFill>
                            <a:srgbClr val="00008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8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int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200" spc="-5" dirty="0">
                          <a:latin typeface="Consolas" panose="020B0609020204030204"/>
                          <a:cs typeface="Consolas" panose="020B0609020204030204"/>
                        </a:rPr>
                        <a:t>getId()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35559">
                <a:tc>
                  <a:txBody>
                    <a:bodyPr/>
                    <a:lstStyle/>
                    <a:p>
                      <a:pPr marL="647700">
                        <a:lnSpc>
                          <a:spcPts val="2295"/>
                        </a:lnSpc>
                      </a:pPr>
                      <a:r>
                        <a:rPr sz="2200" b="1" spc="-5" dirty="0">
                          <a:solidFill>
                            <a:srgbClr val="000080"/>
                          </a:solidFill>
                          <a:latin typeface="Consolas" panose="020B0609020204030204"/>
                          <a:cs typeface="Consolas" panose="020B0609020204030204"/>
                        </a:rPr>
                        <a:t>return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200" b="1" spc="-5" dirty="0">
                          <a:solidFill>
                            <a:srgbClr val="660D79"/>
                          </a:solidFill>
                          <a:latin typeface="Consolas" panose="020B0609020204030204"/>
                          <a:cs typeface="Consolas" panose="020B0609020204030204"/>
                        </a:rPr>
                        <a:t>id</a:t>
                      </a:r>
                      <a:r>
                        <a:rPr sz="2200" spc="-5" dirty="0"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07173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200" dirty="0"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7595" y="5207889"/>
            <a:ext cx="43357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808000"/>
                </a:solidFill>
                <a:latin typeface="Consolas" panose="020B0609020204030204"/>
                <a:cs typeface="Consolas" panose="020B0609020204030204"/>
              </a:rPr>
              <a:t>@Access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(AccessType.</a:t>
            </a:r>
            <a:r>
              <a:rPr sz="2200" b="1" i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2200" b="1" spc="-10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2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getName() {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628650">
              <a:lnSpc>
                <a:spcPct val="100000"/>
              </a:lnSpc>
            </a:pPr>
            <a:r>
              <a:rPr sz="2200" b="1" spc="-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200" b="1" spc="-35" dirty="0">
                <a:solidFill>
                  <a:srgbClr val="000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660D79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;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nsolas" panose="020B0609020204030204"/>
                <a:cs typeface="Consolas" panose="020B0609020204030204"/>
              </a:rPr>
              <a:t>}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688592" y="549859"/>
            <a:ext cx="8983980" cy="549275"/>
            <a:chOff x="1688592" y="549859"/>
            <a:chExt cx="898398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88592" y="549859"/>
              <a:ext cx="131711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126" y="549859"/>
              <a:ext cx="37185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2054" y="549859"/>
              <a:ext cx="244449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4426" y="549859"/>
              <a:ext cx="221170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0387" y="549859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6314" y="549859"/>
              <a:ext cx="3325749" cy="5489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2303017"/>
            <a:ext cx="8605012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04617" y="3732529"/>
            <a:ext cx="5553075" cy="304800"/>
            <a:chOff x="2404617" y="3732529"/>
            <a:chExt cx="5553075" cy="3048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617" y="3732529"/>
              <a:ext cx="374548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197" y="3732529"/>
              <a:ext cx="20726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2829" y="3732529"/>
              <a:ext cx="1824354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04617" y="5162041"/>
            <a:ext cx="4576445" cy="304800"/>
            <a:chOff x="2404617" y="5162041"/>
            <a:chExt cx="4576445" cy="30480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617" y="5162041"/>
              <a:ext cx="332714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3747" y="5162041"/>
              <a:ext cx="1377061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1435" y="2750566"/>
            <a:ext cx="902804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4375" y="3745102"/>
              <a:ext cx="3735070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0" y="3745102"/>
              <a:ext cx="3116325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2509" y="549859"/>
            <a:ext cx="5195824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78623" y="4345177"/>
              <a:ext cx="156781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1" y="4674361"/>
              <a:ext cx="183413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123" y="5003545"/>
              <a:ext cx="2653664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735" y="4345177"/>
              <a:ext cx="262572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0139" y="4674361"/>
              <a:ext cx="302272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7779" y="5003545"/>
              <a:ext cx="256921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2624" y="2631059"/>
              <a:ext cx="2176653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2728" y="2996819"/>
              <a:ext cx="170967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2410" y="2996819"/>
              <a:ext cx="40233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6238" y="2813939"/>
              <a:ext cx="1917191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1" name="object 21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756" y="2493213"/>
              <a:ext cx="2867787" cy="3355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655" y="2829179"/>
              <a:ext cx="532638" cy="3352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3747" y="2829179"/>
              <a:ext cx="228600" cy="3352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08047" y="2829179"/>
              <a:ext cx="1740407" cy="3352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3916" y="3164459"/>
              <a:ext cx="1762252" cy="33527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29611" y="549859"/>
            <a:ext cx="7884541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218944" y="549859"/>
            <a:ext cx="7921625" cy="549275"/>
            <a:chOff x="2218944" y="549859"/>
            <a:chExt cx="792162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18944" y="549859"/>
              <a:ext cx="170484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9566" y="549859"/>
              <a:ext cx="384086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8507" y="549859"/>
              <a:ext cx="2781807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267449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3864609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2041"/>
            <a:ext cx="618350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1986914" cy="365760"/>
            <a:chOff x="5244719" y="2844038"/>
            <a:chExt cx="1986914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3641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180" y="2844038"/>
              <a:ext cx="7030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4719" y="3438397"/>
            <a:ext cx="2921635" cy="365760"/>
            <a:chOff x="5244719" y="3438397"/>
            <a:chExt cx="292163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9" y="3438397"/>
              <a:ext cx="597408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3423" y="3438397"/>
              <a:ext cx="2622677" cy="36575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1986914" cy="365760"/>
            <a:chOff x="5244719" y="2844038"/>
            <a:chExt cx="1986914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3641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180" y="2844038"/>
              <a:ext cx="7030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4719" y="3438397"/>
            <a:ext cx="6155690" cy="365760"/>
            <a:chOff x="5244719" y="3438397"/>
            <a:chExt cx="615569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9" y="3438397"/>
              <a:ext cx="213944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5608" y="3438397"/>
              <a:ext cx="1364106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9197" y="3438397"/>
              <a:ext cx="2491740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63655" y="3438397"/>
              <a:ext cx="436625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87107" y="4533010"/>
              <a:ext cx="275920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983" y="4898770"/>
              <a:ext cx="2421001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7" name="object 7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016" y="4533010"/>
              <a:ext cx="387857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9530" y="4533010"/>
              <a:ext cx="24993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4325" y="4898770"/>
              <a:ext cx="365963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1887" y="2820365"/>
              <a:ext cx="75631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9069" y="2820365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4037" y="2820365"/>
              <a:ext cx="1679194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477" y="2473197"/>
              <a:ext cx="436194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7768" y="2802077"/>
              <a:ext cx="350481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6701" y="3131819"/>
              <a:ext cx="2206117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02278" y="549859"/>
            <a:ext cx="4329557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1986914" cy="365760"/>
            <a:chOff x="5244719" y="2844038"/>
            <a:chExt cx="1986914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3641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180" y="2844038"/>
              <a:ext cx="7030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4719" y="3438397"/>
            <a:ext cx="5263515" cy="365760"/>
            <a:chOff x="5244719" y="3438397"/>
            <a:chExt cx="526351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9" y="3438397"/>
              <a:ext cx="213944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5608" y="3438397"/>
              <a:ext cx="1364106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9197" y="3438397"/>
              <a:ext cx="1114805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9234" y="3438397"/>
              <a:ext cx="888796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144524"/>
            <a:ext cx="129819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1738883"/>
            <a:ext cx="272326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2332939"/>
            <a:ext cx="310603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22875" y="282676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25134" y="2775457"/>
            <a:ext cx="1966595" cy="365760"/>
            <a:chOff x="5525134" y="2775457"/>
            <a:chExt cx="196659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5134" y="2775457"/>
              <a:ext cx="89282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9100" y="27754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4068" y="27754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525134" y="3217417"/>
            <a:ext cx="2545715" cy="365760"/>
            <a:chOff x="5525134" y="3217417"/>
            <a:chExt cx="254571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25134" y="3217417"/>
              <a:ext cx="14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8220" y="3217417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3188" y="3217417"/>
              <a:ext cx="1097279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878" y="3811473"/>
            <a:ext cx="6039104" cy="36606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22875" y="4305427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5134" y="4254119"/>
            <a:ext cx="2882265" cy="365760"/>
            <a:chOff x="5525134" y="4254119"/>
            <a:chExt cx="2882265" cy="36576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5134" y="4254119"/>
              <a:ext cx="59740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23838" y="4254119"/>
              <a:ext cx="258356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25134" y="4696078"/>
            <a:ext cx="6097397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25134" y="5138039"/>
            <a:ext cx="5184140" cy="365760"/>
            <a:chOff x="5525134" y="5138039"/>
            <a:chExt cx="5184140" cy="36576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5134" y="5138039"/>
              <a:ext cx="219494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7068" y="5138039"/>
              <a:ext cx="244525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29545" y="5138039"/>
              <a:ext cx="879652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21275" y="3561842"/>
              <a:ext cx="220116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6327" y="3927297"/>
              <a:ext cx="2026157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6893" y="3744417"/>
              <a:ext cx="1874011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8232" y="549859"/>
            <a:ext cx="7113397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96528" y="3561842"/>
              <a:ext cx="220116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2166" y="3927297"/>
              <a:ext cx="1288923" cy="36606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4043171"/>
            <a:ext cx="3429000" cy="1643380"/>
            <a:chOff x="8051292" y="4043171"/>
            <a:chExt cx="3429000" cy="1643380"/>
          </a:xfrm>
        </p:grpSpPr>
        <p:sp>
          <p:nvSpPr>
            <p:cNvPr id="3" name="object 3"/>
            <p:cNvSpPr/>
            <p:nvPr/>
          </p:nvSpPr>
          <p:spPr>
            <a:xfrm>
              <a:off x="8051292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13876" y="4682058"/>
              <a:ext cx="1862327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4043171"/>
            <a:ext cx="3429000" cy="1643380"/>
            <a:chOff x="4376928" y="4043171"/>
            <a:chExt cx="3429000" cy="1643380"/>
          </a:xfrm>
        </p:grpSpPr>
        <p:sp>
          <p:nvSpPr>
            <p:cNvPr id="6" name="object 6"/>
            <p:cNvSpPr/>
            <p:nvPr/>
          </p:nvSpPr>
          <p:spPr>
            <a:xfrm>
              <a:off x="4376928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999" y="4682058"/>
              <a:ext cx="1228953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4043171"/>
            <a:ext cx="3429000" cy="1643380"/>
            <a:chOff x="701040" y="4043171"/>
            <a:chExt cx="3429000" cy="1643380"/>
          </a:xfrm>
        </p:grpSpPr>
        <p:sp>
          <p:nvSpPr>
            <p:cNvPr id="9" name="object 9"/>
            <p:cNvSpPr/>
            <p:nvPr/>
          </p:nvSpPr>
          <p:spPr>
            <a:xfrm>
              <a:off x="701040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094" y="4682058"/>
              <a:ext cx="2863723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64079"/>
            <a:ext cx="3429000" cy="1644650"/>
            <a:chOff x="8051292" y="2164079"/>
            <a:chExt cx="3429000" cy="1644650"/>
          </a:xfrm>
        </p:grpSpPr>
        <p:sp>
          <p:nvSpPr>
            <p:cNvPr id="12" name="object 12"/>
            <p:cNvSpPr/>
            <p:nvPr/>
          </p:nvSpPr>
          <p:spPr>
            <a:xfrm>
              <a:off x="8051292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5004" y="2620721"/>
              <a:ext cx="222643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3644" y="2986100"/>
              <a:ext cx="1017181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76928" y="2164079"/>
            <a:ext cx="3429000" cy="1644650"/>
            <a:chOff x="4376928" y="2164079"/>
            <a:chExt cx="3429000" cy="1644650"/>
          </a:xfrm>
        </p:grpSpPr>
        <p:sp>
          <p:nvSpPr>
            <p:cNvPr id="16" name="object 16"/>
            <p:cNvSpPr/>
            <p:nvPr/>
          </p:nvSpPr>
          <p:spPr>
            <a:xfrm>
              <a:off x="4376928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5090" y="2803220"/>
              <a:ext cx="2006345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01040" y="2164079"/>
            <a:ext cx="3429000" cy="1644650"/>
            <a:chOff x="701040" y="2164079"/>
            <a:chExt cx="3429000" cy="1644650"/>
          </a:xfrm>
        </p:grpSpPr>
        <p:sp>
          <p:nvSpPr>
            <p:cNvPr id="19" name="object 19"/>
            <p:cNvSpPr/>
            <p:nvPr/>
          </p:nvSpPr>
          <p:spPr>
            <a:xfrm>
              <a:off x="701040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5834" y="2803220"/>
              <a:ext cx="2453385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98061" y="549859"/>
            <a:ext cx="4734051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18939" y="3744417"/>
              <a:ext cx="597408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7643" y="3744417"/>
              <a:ext cx="2619374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120" y="3744417"/>
              <a:ext cx="1301877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0526" y="549859"/>
            <a:ext cx="495287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17992" y="3744417"/>
              <a:ext cx="59740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6696" y="3744417"/>
              <a:ext cx="2770378" cy="36606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0109" y="549859"/>
            <a:ext cx="551522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185331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33483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220467" y="549859"/>
            <a:ext cx="7918450" cy="549275"/>
            <a:chOff x="2220467" y="549859"/>
            <a:chExt cx="791845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0467" y="549859"/>
              <a:ext cx="170484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1089" y="549859"/>
              <a:ext cx="3837559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6983" y="549859"/>
              <a:ext cx="2781807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222084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1594611" cy="304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5162041"/>
            <a:ext cx="4125595" cy="304800"/>
            <a:chOff x="2404617" y="5162041"/>
            <a:chExt cx="4125595" cy="3048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211912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3983" y="5162041"/>
              <a:ext cx="689610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5672" y="5162041"/>
              <a:ext cx="1534287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06167" y="549859"/>
            <a:ext cx="8145780" cy="549275"/>
            <a:chOff x="2106167" y="549859"/>
            <a:chExt cx="814578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7" y="549859"/>
              <a:ext cx="170484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6789" y="549859"/>
              <a:ext cx="406298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0013" y="549859"/>
              <a:ext cx="2781427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3407917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732529"/>
            <a:ext cx="6993255" cy="304800"/>
            <a:chOff x="2404617" y="3732529"/>
            <a:chExt cx="699325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3732529"/>
              <a:ext cx="14872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6659" y="3732529"/>
              <a:ext cx="218668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9177" y="3732529"/>
              <a:ext cx="3528441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041"/>
            <a:ext cx="5764276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On-screen Show (4:3)</PresentationFormat>
  <Paragraphs>124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Microsoft YaHei</vt:lpstr>
      <vt:lpstr>Arial Unicode MS</vt:lpstr>
      <vt:lpstr>Calibri</vt:lpstr>
      <vt:lpstr>Consolas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1</cp:revision>
  <dcterms:created xsi:type="dcterms:W3CDTF">2021-12-18T14:11:48Z</dcterms:created>
  <dcterms:modified xsi:type="dcterms:W3CDTF">2021-12-18T14:11:49Z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2021-12-18T05:30:00Z</vt:filetime>
  </property>
  <property fmtid="{D5CDD505-2E9C-101B-9397-08002B2CF9AE}" pid="5" name="ICV">
    <vt:lpwstr>83A870EDE3764587BB77374A4A9FFC9D</vt:lpwstr>
  </property>
  <property fmtid="{D5CDD505-2E9C-101B-9397-08002B2CF9AE}" pid="6" name="KSOProductBuildVer">
    <vt:lpwstr>1033-11.2.0.10382</vt:lpwstr>
  </property>
</Properties>
</file>