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24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74.png"/><Relationship Id="rId4" Type="http://schemas.openxmlformats.org/officeDocument/2006/relationships/image" Target="../media/image58.png"/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6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1.png"/><Relationship Id="rId4" Type="http://schemas.openxmlformats.org/officeDocument/2006/relationships/image" Target="../media/image97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0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12.png"/><Relationship Id="rId12" Type="http://schemas.openxmlformats.org/officeDocument/2006/relationships/image" Target="../media/image111.png"/><Relationship Id="rId11" Type="http://schemas.openxmlformats.org/officeDocument/2006/relationships/image" Target="../media/image110.png"/><Relationship Id="rId10" Type="http://schemas.openxmlformats.org/officeDocument/2006/relationships/image" Target="../media/image109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6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7062"/>
            <a:ext cx="5029327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83531" y="3561842"/>
              <a:ext cx="266560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1127" y="3927297"/>
              <a:ext cx="1418208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1826" y="3561842"/>
              <a:ext cx="26676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8669" y="3927297"/>
              <a:ext cx="2402967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4261" y="549859"/>
            <a:ext cx="4598162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12" name="object 12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7804" y="3561842"/>
              <a:ext cx="310603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3208" y="3927297"/>
              <a:ext cx="1869313" cy="36606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99941" y="549859"/>
            <a:ext cx="513842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832" y="1561839"/>
            <a:ext cx="7222782" cy="47078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8023" y="549859"/>
            <a:ext cx="7373493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9802" y="1901318"/>
            <a:ext cx="5342100" cy="35697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4617" y="2134235"/>
            <a:ext cx="676008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023" y="549859"/>
            <a:ext cx="7373493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227197"/>
            <a:ext cx="2866262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4320285"/>
            <a:ext cx="5758053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5413247"/>
            <a:ext cx="3496945" cy="304800"/>
            <a:chOff x="2404617" y="5413247"/>
            <a:chExt cx="3496945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5413247"/>
              <a:ext cx="132626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8163" y="5413247"/>
              <a:ext cx="1136713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0203" y="5413247"/>
              <a:ext cx="1220939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4126" y="549859"/>
            <a:ext cx="825614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1828037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3088640" cy="304800"/>
            <a:chOff x="2404617" y="3732529"/>
            <a:chExt cx="308864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838196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808605" cy="304800"/>
            <a:chOff x="2404617" y="5162041"/>
            <a:chExt cx="280860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558161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1989" y="549859"/>
            <a:ext cx="589661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253" y="1476923"/>
            <a:ext cx="7706642" cy="44010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4617" y="2134235"/>
            <a:ext cx="3455161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1989" y="549859"/>
            <a:ext cx="589661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227197"/>
            <a:ext cx="4858384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4320285"/>
            <a:ext cx="5758053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5413247"/>
            <a:ext cx="4966970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7900" y="549859"/>
            <a:ext cx="783932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094" y="2127114"/>
            <a:ext cx="9038907" cy="2722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4617" y="2134235"/>
            <a:ext cx="5781421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7900" y="549859"/>
            <a:ext cx="7839329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227197"/>
            <a:ext cx="767575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4320285"/>
            <a:ext cx="566127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5413247"/>
            <a:ext cx="492836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8177" y="549859"/>
            <a:ext cx="894168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1845310" cy="304800"/>
            <a:chOff x="2404617" y="2303017"/>
            <a:chExt cx="184531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786383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9937" y="2303017"/>
              <a:ext cx="1189939" cy="3048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60011" y="2279650"/>
            <a:ext cx="295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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8659" y="2303017"/>
            <a:ext cx="3123565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529"/>
            <a:ext cx="4813934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404617" y="5162041"/>
            <a:ext cx="8403590" cy="304800"/>
            <a:chOff x="2404617" y="5162041"/>
            <a:chExt cx="8403590" cy="3048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162041"/>
              <a:ext cx="761593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1395" y="5162041"/>
              <a:ext cx="20116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1978" y="5162041"/>
              <a:ext cx="816013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4719" y="2546857"/>
            <a:ext cx="5775960" cy="365760"/>
            <a:chOff x="5244719" y="2546857"/>
            <a:chExt cx="5775960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9" y="2546857"/>
              <a:ext cx="452539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9234" y="2546857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4202" y="2546857"/>
              <a:ext cx="1275969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141217"/>
            <a:ext cx="527075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3735654"/>
            <a:ext cx="3934967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930140" cy="365760"/>
            <a:chOff x="5244719" y="3141217"/>
            <a:chExt cx="493014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10449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4341" y="3141217"/>
              <a:ext cx="93451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7592" y="3141217"/>
              <a:ext cx="6868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4145" y="3141217"/>
              <a:ext cx="88916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9678" y="3141217"/>
              <a:ext cx="1574800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3927475" cy="365760"/>
            <a:chOff x="5244719" y="3141217"/>
            <a:chExt cx="39274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20761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2733" y="3141217"/>
              <a:ext cx="144703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3476" y="3141217"/>
              <a:ext cx="1418208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204460" cy="365760"/>
            <a:chOff x="5244719" y="3141217"/>
            <a:chExt cx="520446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98060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4801" y="3141217"/>
              <a:ext cx="68681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1352" y="3141217"/>
              <a:ext cx="150875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5436" y="3141217"/>
              <a:ext cx="88916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30970" y="3141217"/>
              <a:ext cx="1417954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1887981" cy="3657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878" y="1220724"/>
            <a:ext cx="3618484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2875" y="171399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5134" y="1662683"/>
            <a:ext cx="3593084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25134" y="2104593"/>
            <a:ext cx="4193540" cy="366395"/>
            <a:chOff x="5525134" y="2104593"/>
            <a:chExt cx="419354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5134" y="2104593"/>
              <a:ext cx="297827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6693" y="2104593"/>
              <a:ext cx="24993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1661" y="2104593"/>
              <a:ext cx="1246441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00878" y="2699257"/>
            <a:ext cx="501319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22875" y="319252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25134" y="3141217"/>
            <a:ext cx="4834890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25134" y="3583178"/>
            <a:ext cx="3872484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5134" y="4024833"/>
            <a:ext cx="512724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25134" y="4467478"/>
            <a:ext cx="4721733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00878" y="5061839"/>
            <a:ext cx="3838829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47541" y="549859"/>
            <a:ext cx="5436108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5167376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529"/>
            <a:ext cx="2799080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041"/>
            <a:ext cx="230136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036064" y="549859"/>
            <a:ext cx="8239125" cy="549275"/>
            <a:chOff x="2036064" y="549859"/>
            <a:chExt cx="823912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36064" y="549859"/>
              <a:ext cx="643458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8777" y="549859"/>
              <a:ext cx="371855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4704" y="549859"/>
              <a:ext cx="1839976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8675243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529"/>
            <a:ext cx="5563615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5162041"/>
            <a:ext cx="426364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40763" y="549859"/>
            <a:ext cx="9227820" cy="549275"/>
            <a:chOff x="1540763" y="549859"/>
            <a:chExt cx="922782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0763" y="549859"/>
              <a:ext cx="743407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2553" y="549859"/>
              <a:ext cx="371855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8481" y="549859"/>
              <a:ext cx="1839976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2303017"/>
            <a:ext cx="2799080" cy="304800"/>
            <a:chOff x="2404617" y="2303017"/>
            <a:chExt cx="279908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303017"/>
              <a:ext cx="49987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2303017"/>
              <a:ext cx="2549017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3732529"/>
            <a:ext cx="2669540" cy="304800"/>
            <a:chOff x="2404617" y="3732529"/>
            <a:chExt cx="2669540" cy="3048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553" y="3732529"/>
              <a:ext cx="2419222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404617" y="5162041"/>
            <a:ext cx="2997200" cy="304800"/>
            <a:chOff x="2404617" y="5162041"/>
            <a:chExt cx="2997200" cy="3048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553" y="5162041"/>
              <a:ext cx="2746756" cy="3048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90727" y="549859"/>
            <a:ext cx="11308715" cy="549275"/>
            <a:chOff x="490727" y="549859"/>
            <a:chExt cx="1130871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0727" y="549859"/>
              <a:ext cx="361797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0258" y="549859"/>
              <a:ext cx="37185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6187" y="549859"/>
              <a:ext cx="404126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2918" y="549859"/>
              <a:ext cx="371855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8846" y="549859"/>
              <a:ext cx="3760215" cy="5489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404617" y="2303017"/>
            <a:ext cx="2728595" cy="304800"/>
            <a:chOff x="2404617" y="2303017"/>
            <a:chExt cx="2728595" cy="3048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2303017"/>
              <a:ext cx="703071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1921" y="2303017"/>
              <a:ext cx="207263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5553" y="2303017"/>
              <a:ext cx="2097277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3732529"/>
            <a:ext cx="2160397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617" y="5162041"/>
            <a:ext cx="3249168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2877185" cy="365760"/>
            <a:chOff x="5244719" y="3141217"/>
            <a:chExt cx="287718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2591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6929" y="3141217"/>
              <a:ext cx="76403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1392" y="3141217"/>
              <a:ext cx="1040129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3580129" cy="365760"/>
            <a:chOff x="5244719" y="3141217"/>
            <a:chExt cx="3580129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25867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989" y="3141217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3957" y="3141217"/>
              <a:ext cx="1040485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9478" y="2750566"/>
            <a:ext cx="463842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On-screen Show (4:3)</PresentationFormat>
  <Paragraphs>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Arial Unicode MS</vt:lpstr>
      <vt:lpstr>Calibri</vt:lpstr>
      <vt:lpstr>Wingdings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1</cp:revision>
  <dcterms:created xsi:type="dcterms:W3CDTF">2022-01-20T14:36:46Z</dcterms:created>
  <dcterms:modified xsi:type="dcterms:W3CDTF">2022-01-20T14:36:46Z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2021-12-18T05:30:00Z</vt:filetime>
  </property>
  <property fmtid="{D5CDD505-2E9C-101B-9397-08002B2CF9AE}" pid="5" name="ICV">
    <vt:lpwstr>BD8980A5A8F94D2488EB9ADA46CE35F9</vt:lpwstr>
  </property>
  <property fmtid="{D5CDD505-2E9C-101B-9397-08002B2CF9AE}" pid="6" name="KSOProductBuildVer">
    <vt:lpwstr>1033-11.2.0.10443</vt:lpwstr>
  </property>
</Properties>
</file>