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58" r:id="rId5"/>
    <p:sldId id="260" r:id="rId6"/>
    <p:sldId id="261" r:id="rId7"/>
    <p:sldId id="259" r:id="rId8"/>
  </p:sldIdLst>
  <p:sldSz cx="12141200" cy="6858000"/>
  <p:notesSz cx="121412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61187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877204" y="0"/>
            <a:ext cx="5261187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132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4120" y="3300413"/>
            <a:ext cx="971296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61187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77204" y="6513910"/>
            <a:ext cx="5261187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1066" y="2125980"/>
            <a:ext cx="10325418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2132" y="3840480"/>
            <a:ext cx="8503285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" y="9144"/>
            <a:ext cx="3552443" cy="68488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7377" y="1577340"/>
            <a:ext cx="5284184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55988" y="1577340"/>
            <a:ext cx="5284184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41086" y="2596388"/>
            <a:ext cx="7465377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7377" y="1577340"/>
            <a:ext cx="10932795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30167" y="6377940"/>
            <a:ext cx="3887216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7377" y="6377940"/>
            <a:ext cx="2793936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46236" y="6377940"/>
            <a:ext cx="2793936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8925" y="2300732"/>
            <a:ext cx="9372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Building</a:t>
            </a:r>
            <a:r>
              <a:rPr sz="3600" spc="-210" dirty="0"/>
              <a:t> </a:t>
            </a:r>
            <a:r>
              <a:rPr sz="3600" dirty="0"/>
              <a:t>and</a:t>
            </a:r>
            <a:r>
              <a:rPr sz="3600" spc="-204" dirty="0"/>
              <a:t> </a:t>
            </a:r>
            <a:r>
              <a:rPr sz="3600" spc="20" dirty="0"/>
              <a:t>Deploying</a:t>
            </a:r>
            <a:r>
              <a:rPr sz="3600" spc="-235" dirty="0"/>
              <a:t> </a:t>
            </a:r>
            <a:r>
              <a:rPr sz="3600" spc="-10" dirty="0"/>
              <a:t>Your</a:t>
            </a:r>
            <a:r>
              <a:rPr sz="3600" spc="-210" dirty="0"/>
              <a:t> </a:t>
            </a:r>
            <a:r>
              <a:rPr sz="3600" spc="15" dirty="0"/>
              <a:t>First</a:t>
            </a:r>
            <a:r>
              <a:rPr sz="3600" spc="-200" dirty="0"/>
              <a:t> </a:t>
            </a:r>
            <a:r>
              <a:rPr sz="3600" spc="-40" dirty="0"/>
              <a:t>Servlet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152144" y="3128771"/>
            <a:ext cx="10319385" cy="113030"/>
            <a:chOff x="1152144" y="3128771"/>
            <a:chExt cx="10319385" cy="11303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52144" y="3128771"/>
              <a:ext cx="10319002" cy="11277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195577" y="3164587"/>
              <a:ext cx="10220325" cy="1905"/>
            </a:xfrm>
            <a:custGeom>
              <a:avLst/>
              <a:gdLst/>
              <a:ahLst/>
              <a:cxnLst/>
              <a:rect l="l" t="t" r="r" b="b"/>
              <a:pathLst>
                <a:path w="10220325" h="1905">
                  <a:moveTo>
                    <a:pt x="0" y="1587"/>
                  </a:moveTo>
                  <a:lnTo>
                    <a:pt x="10220185" y="0"/>
                  </a:lnTo>
                </a:path>
              </a:pathLst>
            </a:custGeom>
            <a:ln w="25908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9333" y="3138932"/>
            <a:ext cx="84150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Creating</a:t>
            </a:r>
            <a:r>
              <a:rPr sz="3600" spc="-229" dirty="0"/>
              <a:t> </a:t>
            </a:r>
            <a:r>
              <a:rPr sz="3600" spc="-80" dirty="0"/>
              <a:t>a</a:t>
            </a:r>
            <a:r>
              <a:rPr sz="3600" spc="-210" dirty="0"/>
              <a:t> </a:t>
            </a:r>
            <a:r>
              <a:rPr sz="3600" spc="20" dirty="0"/>
              <a:t>Basic</a:t>
            </a:r>
            <a:r>
              <a:rPr sz="3600" spc="-215" dirty="0"/>
              <a:t> </a:t>
            </a:r>
            <a:r>
              <a:rPr sz="3600" spc="-30" dirty="0"/>
              <a:t>Servlet-Hello</a:t>
            </a:r>
            <a:r>
              <a:rPr sz="3600" spc="-220" dirty="0"/>
              <a:t> </a:t>
            </a:r>
            <a:r>
              <a:rPr sz="3600" spc="-15" dirty="0"/>
              <a:t>World!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-12191" y="4155947"/>
            <a:ext cx="12169140" cy="187960"/>
            <a:chOff x="-12191" y="4155947"/>
            <a:chExt cx="12169140" cy="18796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4155947"/>
              <a:ext cx="12143231" cy="18745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62" y="4191761"/>
              <a:ext cx="12143105" cy="76200"/>
            </a:xfrm>
            <a:custGeom>
              <a:avLst/>
              <a:gdLst/>
              <a:ahLst/>
              <a:cxnLst/>
              <a:rect l="l" t="t" r="r" b="b"/>
              <a:pathLst>
                <a:path w="12143105" h="76200">
                  <a:moveTo>
                    <a:pt x="0" y="76200"/>
                  </a:moveTo>
                  <a:lnTo>
                    <a:pt x="12142787" y="0"/>
                  </a:lnTo>
                </a:path>
              </a:pathLst>
            </a:custGeom>
            <a:ln w="25908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43231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193800" y="1066800"/>
            <a:ext cx="9814560" cy="45154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8295" y="1014095"/>
            <a:ext cx="8943975" cy="48291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6403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Creating</a:t>
            </a:r>
            <a:r>
              <a:rPr spc="-140" dirty="0"/>
              <a:t> </a:t>
            </a:r>
            <a:r>
              <a:rPr spc="-55" dirty="0"/>
              <a:t>a</a:t>
            </a:r>
            <a:r>
              <a:rPr spc="-125" dirty="0"/>
              <a:t> </a:t>
            </a:r>
            <a:r>
              <a:rPr spc="10" dirty="0"/>
              <a:t>Basic</a:t>
            </a:r>
            <a:r>
              <a:rPr spc="-120" dirty="0"/>
              <a:t> </a:t>
            </a:r>
            <a:r>
              <a:rPr spc="-25" dirty="0"/>
              <a:t>Servlet-Hello</a:t>
            </a:r>
            <a:r>
              <a:rPr spc="-130" dirty="0"/>
              <a:t> </a:t>
            </a:r>
            <a:r>
              <a:rPr spc="45" dirty="0"/>
              <a:t>World</a:t>
            </a:r>
            <a:r>
              <a:rPr spc="-125" dirty="0"/>
              <a:t> </a:t>
            </a:r>
            <a:r>
              <a:rPr spc="-295" dirty="0"/>
              <a:t>!</a:t>
            </a:r>
            <a:endParaRPr spc="-295" dirty="0"/>
          </a:p>
        </p:txBody>
      </p:sp>
      <p:sp>
        <p:nvSpPr>
          <p:cNvPr id="3" name="object 3"/>
          <p:cNvSpPr txBox="1"/>
          <p:nvPr/>
        </p:nvSpPr>
        <p:spPr>
          <a:xfrm>
            <a:off x="4092733" y="3327907"/>
            <a:ext cx="4930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latin typeface="Verdana" panose="020B0604030504040204"/>
                <a:cs typeface="Verdana" panose="020B0604030504040204"/>
              </a:rPr>
              <a:t>Deploying</a:t>
            </a:r>
            <a:r>
              <a:rPr sz="24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latin typeface="Verdana" panose="020B0604030504040204"/>
                <a:cs typeface="Verdana" panose="020B0604030504040204"/>
              </a:rPr>
              <a:t>Servlet</a:t>
            </a:r>
            <a:r>
              <a:rPr sz="24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latin typeface="Verdana" panose="020B0604030504040204"/>
                <a:cs typeface="Verdana" panose="020B0604030504040204"/>
              </a:rPr>
              <a:t>in</a:t>
            </a:r>
            <a:r>
              <a:rPr sz="24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latin typeface="Verdana" panose="020B0604030504040204"/>
                <a:cs typeface="Verdana" panose="020B0604030504040204"/>
              </a:rPr>
              <a:t>Web</a:t>
            </a:r>
            <a:r>
              <a:rPr sz="24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latin typeface="Verdana" panose="020B0604030504040204"/>
                <a:cs typeface="Verdana" panose="020B0604030504040204"/>
              </a:rPr>
              <a:t>Server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WPS Presentation</Application>
  <PresentationFormat>On-screen Show (4:3)</PresentationFormat>
  <Paragraphs>20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Verdana</vt:lpstr>
      <vt:lpstr>Microsoft YaHei</vt:lpstr>
      <vt:lpstr>Arial Unicode MS</vt:lpstr>
      <vt:lpstr>Calibri</vt:lpstr>
      <vt:lpstr>Office Theme</vt:lpstr>
      <vt:lpstr>Building and Deploying Your First Servlet</vt:lpstr>
      <vt:lpstr>Creating a Basic Servlet-Hello World!</vt:lpstr>
      <vt:lpstr>PowerPoint 演示文稿</vt:lpstr>
      <vt:lpstr>PowerPoint 演示文稿</vt:lpstr>
      <vt:lpstr>PowerPoint 演示文稿</vt:lpstr>
      <vt:lpstr>Creating a Basic Servlet-Hello World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Deploying Your First Servlet</dc:title>
  <dc:creator>Lss Pvt Ltd</dc:creator>
  <cp:lastModifiedBy>Steve Sam</cp:lastModifiedBy>
  <cp:revision>2</cp:revision>
  <dcterms:created xsi:type="dcterms:W3CDTF">2022-10-03T18:40:20Z</dcterms:created>
  <dcterms:modified xsi:type="dcterms:W3CDTF">2022-10-03T19:11:25Z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2016-07-01T05:30:00Z</vt:filetime>
  </property>
  <property fmtid="{D5CDD505-2E9C-101B-9397-08002B2CF9AE}" pid="3" name="Creator">
    <vt:lpwstr>Acrobat PDFMaker 15 for PowerPoint</vt:lpwstr>
  </property>
  <property fmtid="{D5CDD505-2E9C-101B-9397-08002B2CF9AE}" pid="4" name="LastSaved">
    <vt:filetime>2022-10-03T05:30:00Z</vt:filetime>
  </property>
  <property fmtid="{D5CDD505-2E9C-101B-9397-08002B2CF9AE}" pid="5" name="ICV">
    <vt:lpwstr>44C012D215094F78BAF76C03665CFFA8</vt:lpwstr>
  </property>
  <property fmtid="{D5CDD505-2E9C-101B-9397-08002B2CF9AE}" pid="6" name="KSOProductBuildVer">
    <vt:lpwstr>1033-11.2.0.11341</vt:lpwstr>
  </property>
</Properties>
</file>