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1721484"/>
            <a:ext cx="9652635" cy="70548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35"/>
              </a:spcBef>
            </a:pPr>
            <a:r>
              <a:rPr sz="4500" dirty="0">
                <a:solidFill>
                  <a:srgbClr val="171717"/>
                </a:solidFill>
              </a:rPr>
              <a:t>Create REST APIs with JAX-RS</a:t>
            </a:r>
            <a:endParaRPr sz="4500" dirty="0">
              <a:solidFill>
                <a:srgbClr val="17171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963295" y="106680"/>
          <a:ext cx="10494645" cy="6633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057900" imgH="4010025" progId="Paint.Picture">
                  <p:embed/>
                </p:oleObj>
              </mc:Choice>
              <mc:Fallback>
                <p:oleObj name="" r:id="rId1" imgW="6057900" imgH="40100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63295" y="106680"/>
                        <a:ext cx="10494645" cy="6633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9540" y="1045845"/>
            <a:ext cx="9737090" cy="5064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Presentation</Application>
  <PresentationFormat>Widescreen</PresentationFormat>
  <Paragraphs>8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Verdana</vt:lpstr>
      <vt:lpstr>Office Theme</vt:lpstr>
      <vt:lpstr>Paint.Picture</vt:lpstr>
      <vt:lpstr>Java Application Development with  Tomcat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REST APIs with JAX-RS</dc:title>
  <dc:creator/>
  <cp:lastModifiedBy>steve</cp:lastModifiedBy>
  <cp:revision>2</cp:revision>
  <dcterms:created xsi:type="dcterms:W3CDTF">2022-06-29T20:02:41Z</dcterms:created>
  <dcterms:modified xsi:type="dcterms:W3CDTF">2022-06-29T20:11:42Z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F0E3C5368C1D4D398BB32654E36CE76B</vt:lpwstr>
  </property>
  <property fmtid="{D5CDD505-2E9C-101B-9397-08002B2CF9AE}" pid="3" name="KSOProductBuildVer">
    <vt:lpwstr>1033-11.2.0.11156</vt:lpwstr>
  </property>
</Properties>
</file>