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546811"/>
            <a:ext cx="7352157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0026" y="515823"/>
            <a:ext cx="617194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11" Type="http://schemas.openxmlformats.org/officeDocument/2006/relationships/image" Target="../media/image23.png"/><Relationship Id="rId5" Type="http://schemas.openxmlformats.org/officeDocument/2006/relationships/image" Target="../media/image56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23.png"/><Relationship Id="rId4" Type="http://schemas.openxmlformats.org/officeDocument/2006/relationships/image" Target="../media/image61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1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7.png"/><Relationship Id="rId3" Type="http://schemas.openxmlformats.org/officeDocument/2006/relationships/image" Target="../media/image7.png"/><Relationship Id="rId7" Type="http://schemas.openxmlformats.org/officeDocument/2006/relationships/image" Target="../media/image93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6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99.png"/><Relationship Id="rId10" Type="http://schemas.openxmlformats.org/officeDocument/2006/relationships/image" Target="../media/image9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01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23.png"/><Relationship Id="rId5" Type="http://schemas.openxmlformats.org/officeDocument/2006/relationships/image" Target="../media/image34.png"/><Relationship Id="rId10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12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36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12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36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4082" y="2047062"/>
            <a:ext cx="6560820" cy="686435"/>
            <a:chOff x="964082" y="2047062"/>
            <a:chExt cx="6560820" cy="6864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7062"/>
              <a:ext cx="1457706" cy="686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0298" y="2047062"/>
              <a:ext cx="4266184" cy="686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654" y="2047062"/>
              <a:ext cx="1276096" cy="68610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394" y="546811"/>
            <a:ext cx="2503170" cy="5489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88407" y="515823"/>
            <a:ext cx="1946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refre</a:t>
            </a:r>
            <a:r>
              <a:rPr spc="-15" dirty="0"/>
              <a:t>s</a:t>
            </a:r>
            <a:r>
              <a:rPr dirty="0"/>
              <a:t>h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0031" y="546811"/>
            <a:ext cx="2007743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2303017"/>
            <a:ext cx="617626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3905630" cy="304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04617" y="5162041"/>
            <a:ext cx="7060565" cy="304800"/>
            <a:chOff x="2404617" y="5162041"/>
            <a:chExt cx="7060565" cy="3048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617" y="5162041"/>
              <a:ext cx="3732783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8050" y="5162041"/>
              <a:ext cx="347700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3169" y="2115452"/>
            <a:ext cx="849470" cy="5888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3130" y="3526622"/>
            <a:ext cx="849552" cy="6240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5206" y="4915417"/>
            <a:ext cx="705337" cy="70232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29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8338" y="546811"/>
            <a:ext cx="1226820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77093" y="515823"/>
            <a:ext cx="1399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flush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5987796" cy="304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1917" y="3707638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commit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95471" y="3731005"/>
            <a:ext cx="4622165" cy="304800"/>
            <a:chOff x="3395471" y="3731005"/>
            <a:chExt cx="4622165" cy="304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471" y="3731005"/>
              <a:ext cx="26822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4259" y="3731005"/>
              <a:ext cx="4413376" cy="30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91917" y="5137150"/>
            <a:ext cx="787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flush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2817" y="5160517"/>
            <a:ext cx="4852670" cy="304800"/>
            <a:chOff x="3242817" y="5160517"/>
            <a:chExt cx="4852670" cy="3048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2817" y="5160517"/>
              <a:ext cx="268833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1859" y="5160517"/>
              <a:ext cx="4643374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169" y="2115452"/>
            <a:ext cx="849470" cy="5888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3130" y="3526622"/>
            <a:ext cx="849552" cy="6240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206" y="4915417"/>
            <a:ext cx="705337" cy="70232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8032" y="3622802"/>
              <a:ext cx="2465958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0872" y="3927297"/>
              <a:ext cx="2650617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2175" y="3622802"/>
              <a:ext cx="1619377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6551" y="3622802"/>
              <a:ext cx="207263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0183" y="3622802"/>
              <a:ext cx="141998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6327" y="3927297"/>
              <a:ext cx="2014093" cy="30510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3" name="object 13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514" y="3622802"/>
              <a:ext cx="298945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2573" y="3927297"/>
              <a:ext cx="528320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812" y="3927297"/>
              <a:ext cx="2014092" cy="3051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50215" y="549859"/>
            <a:ext cx="11602720" cy="549275"/>
            <a:chOff x="350215" y="549859"/>
            <a:chExt cx="11602720" cy="54927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215" y="549859"/>
              <a:ext cx="5863590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79287" y="549859"/>
              <a:ext cx="371856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5214" y="549859"/>
              <a:ext cx="2527554" cy="5489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11844" y="549859"/>
              <a:ext cx="3540505" cy="54894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6844" y="3759657"/>
              <a:ext cx="545592" cy="335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9640" y="3759657"/>
              <a:ext cx="2855722" cy="3355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711" y="3759657"/>
              <a:ext cx="2743327" cy="33558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0984" y="3592322"/>
              <a:ext cx="2021966" cy="335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1401" y="3927297"/>
              <a:ext cx="1341501" cy="3355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74496" y="549859"/>
            <a:ext cx="10933430" cy="549275"/>
            <a:chOff x="774496" y="549859"/>
            <a:chExt cx="10933430" cy="5492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496" y="549859"/>
              <a:ext cx="2600451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8550" y="549859"/>
              <a:ext cx="59938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8093" y="549859"/>
              <a:ext cx="2438400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2653" y="549859"/>
              <a:ext cx="372465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8961" y="549859"/>
              <a:ext cx="2528951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67116" y="549859"/>
              <a:ext cx="3540505" cy="54894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836285" cy="365760"/>
            <a:chOff x="5244719" y="3141217"/>
            <a:chExt cx="583628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19354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8908" y="3141217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3876" y="3141217"/>
              <a:ext cx="163233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1305" y="3141217"/>
              <a:ext cx="2409698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59425" cy="365760"/>
            <a:chOff x="5244719" y="3141217"/>
            <a:chExt cx="555942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16682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6113" y="3141217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1080" y="3141217"/>
              <a:ext cx="163233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3938" y="3141217"/>
              <a:ext cx="2409698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808685"/>
            <a:ext cx="5872607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00878" y="1403603"/>
            <a:ext cx="6240780" cy="365760"/>
            <a:chOff x="5000878" y="1403603"/>
            <a:chExt cx="6240780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878" y="1403603"/>
              <a:ext cx="257035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0576" y="1403603"/>
              <a:ext cx="240969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2677" y="1403603"/>
              <a:ext cx="1498980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22875" y="189687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5134" y="1845564"/>
            <a:ext cx="433654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25134" y="2287219"/>
            <a:ext cx="3303905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0878" y="2882138"/>
            <a:ext cx="5062855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22875" y="33754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5134" y="3324097"/>
            <a:ext cx="549605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00878" y="3918153"/>
            <a:ext cx="2871216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00878" y="4513198"/>
            <a:ext cx="6357620" cy="365760"/>
            <a:chOff x="5000878" y="4513198"/>
            <a:chExt cx="635762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0878" y="4513198"/>
              <a:ext cx="411225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8673" y="4513198"/>
              <a:ext cx="2409698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996307" y="5107559"/>
            <a:ext cx="6151245" cy="731520"/>
            <a:chOff x="4996307" y="5107559"/>
            <a:chExt cx="6151245" cy="73152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0879" y="5107559"/>
              <a:ext cx="383565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69782" y="5107559"/>
              <a:ext cx="238010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79835" y="5107559"/>
              <a:ext cx="26746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96307" y="5472988"/>
              <a:ext cx="2080640" cy="366064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1952244"/>
            <a:ext cx="366001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2546857"/>
            <a:ext cx="344284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310629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3735654"/>
            <a:ext cx="2863723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4719" y="4330319"/>
            <a:ext cx="3714115" cy="365760"/>
            <a:chOff x="5244719" y="4330319"/>
            <a:chExt cx="3714115" cy="36576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4719" y="4330319"/>
              <a:ext cx="82296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3341" y="4330319"/>
              <a:ext cx="24093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6966" y="4330319"/>
              <a:ext cx="72135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9926" y="1399286"/>
            <a:ext cx="2463165" cy="1097280"/>
            <a:chOff x="1239926" y="1399286"/>
            <a:chExt cx="2463165" cy="1097280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6413" y="1399286"/>
              <a:ext cx="1964943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1769364"/>
            <a:ext cx="5872607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4719" y="2363419"/>
            <a:ext cx="6240780" cy="366395"/>
            <a:chOff x="5244719" y="2363419"/>
            <a:chExt cx="6240780" cy="3663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363419"/>
              <a:ext cx="257035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4417" y="2363419"/>
              <a:ext cx="2409698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86517" y="2363419"/>
              <a:ext cx="1498980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4719" y="2958338"/>
            <a:ext cx="506285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4719" y="3552697"/>
            <a:ext cx="2871216" cy="3657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147439"/>
            <a:ext cx="5699125" cy="731520"/>
            <a:chOff x="5240146" y="4147439"/>
            <a:chExt cx="5699125" cy="73152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4718" y="4147439"/>
              <a:ext cx="56941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4513199"/>
              <a:ext cx="2409698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23870" y="549859"/>
            <a:ext cx="6302375" cy="549275"/>
            <a:chOff x="3023870" y="549859"/>
            <a:chExt cx="63023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3870" y="549859"/>
              <a:ext cx="275678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1043" y="549859"/>
              <a:ext cx="354050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8565" y="549859"/>
              <a:ext cx="487679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2303017"/>
            <a:ext cx="8618474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263283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215557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169" y="2115452"/>
            <a:ext cx="849470" cy="5888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3130" y="3526622"/>
            <a:ext cx="849552" cy="6240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206" y="4915417"/>
            <a:ext cx="705337" cy="70232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333" y="549859"/>
            <a:ext cx="6485255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4827" y="1560575"/>
            <a:ext cx="6667500" cy="478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8569" y="4715890"/>
              <a:ext cx="1661413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8453" y="4715890"/>
              <a:ext cx="1649729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45" y="2820365"/>
              <a:ext cx="1604137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0976" y="2820365"/>
              <a:ext cx="906678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613402" y="549859"/>
            <a:ext cx="3112770" cy="549275"/>
            <a:chOff x="4613402" y="549859"/>
            <a:chExt cx="3112770" cy="5492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402" y="549859"/>
              <a:ext cx="155790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5967" y="549859"/>
              <a:ext cx="1639696" cy="548944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2357" y="3399282"/>
            <a:ext cx="1092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merge()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2180" y="5912611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lock()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361" y="3404438"/>
            <a:ext cx="14001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persist()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438" y="339928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remove()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1154" y="3440684"/>
            <a:ext cx="941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find()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3545" y="5912611"/>
            <a:ext cx="1244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detach()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80614" y="549859"/>
            <a:ext cx="6623684" cy="549275"/>
            <a:chOff x="2880614" y="549859"/>
            <a:chExt cx="6623684" cy="549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614" y="549859"/>
              <a:ext cx="1215389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926" y="549859"/>
              <a:ext cx="354050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7735" y="549859"/>
              <a:ext cx="2226309" cy="5489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9777" y="1900034"/>
            <a:ext cx="1832450" cy="12685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66388" y="1475308"/>
            <a:ext cx="1985365" cy="19853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9556" y="1846426"/>
            <a:ext cx="1333597" cy="13290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63121" y="1764832"/>
            <a:ext cx="1231342" cy="135169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19384" y="4374106"/>
            <a:ext cx="1781101" cy="123395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23663" y="4373310"/>
            <a:ext cx="1740188" cy="127985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61501" y="4331329"/>
            <a:ext cx="1368500" cy="136393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979791" y="5912611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refresh()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134235"/>
            <a:ext cx="237121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394" y="546811"/>
            <a:ext cx="2503170" cy="548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88407" y="515823"/>
            <a:ext cx="19456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persist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0031" y="546811"/>
            <a:ext cx="200774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694994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312635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300850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741" y="2023802"/>
            <a:ext cx="757041" cy="522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6632" y="4119824"/>
            <a:ext cx="700974" cy="6994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0406" y="5182783"/>
            <a:ext cx="693091" cy="761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134235"/>
            <a:ext cx="6506845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714" y="546811"/>
            <a:ext cx="2503169" cy="548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62727" y="515823"/>
            <a:ext cx="1397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4186" y="546811"/>
            <a:ext cx="200774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694994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6486906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04617" y="5413247"/>
            <a:ext cx="5153660" cy="304800"/>
            <a:chOff x="2404617" y="5413247"/>
            <a:chExt cx="5153660" cy="3048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617" y="5413247"/>
              <a:ext cx="182918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1272" y="5413247"/>
              <a:ext cx="3477005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8741" y="2023802"/>
            <a:ext cx="757041" cy="5224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6632" y="4119824"/>
            <a:ext cx="700974" cy="6994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0406" y="5182783"/>
            <a:ext cx="693091" cy="761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134235"/>
            <a:ext cx="2188336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554" y="546811"/>
            <a:ext cx="2503170" cy="548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5566" y="515823"/>
            <a:ext cx="1671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3125" y="546811"/>
            <a:ext cx="2007361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7158101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4320285"/>
            <a:ext cx="5182870" cy="304800"/>
            <a:chOff x="2404617" y="4320285"/>
            <a:chExt cx="5182870" cy="3048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4320285"/>
              <a:ext cx="184785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0227" y="4320285"/>
              <a:ext cx="347700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413247"/>
            <a:ext cx="2828417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8741" y="2023802"/>
            <a:ext cx="757041" cy="5224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6632" y="4119824"/>
            <a:ext cx="700974" cy="6994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0406" y="5182783"/>
            <a:ext cx="693091" cy="761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persist</vt:lpstr>
      <vt:lpstr>merge</vt:lpstr>
      <vt:lpstr>remove</vt:lpstr>
      <vt:lpstr>refresh</vt:lpstr>
      <vt:lpstr>commit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Admin</cp:lastModifiedBy>
  <cp:revision>7</cp:revision>
  <dcterms:created xsi:type="dcterms:W3CDTF">2022-01-20T16:06:00Z</dcterms:created>
  <dcterms:modified xsi:type="dcterms:W3CDTF">2023-10-27T09:34:17Z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2021-12-18T11:00:00Z</vt:filetime>
  </property>
  <property fmtid="{D5CDD505-2E9C-101B-9397-08002B2CF9AE}" pid="5" name="ICV">
    <vt:lpwstr>F2B654B6E7DE46E4B2A3D5E2D6BB526E</vt:lpwstr>
  </property>
  <property fmtid="{D5CDD505-2E9C-101B-9397-08002B2CF9AE}" pid="6" name="KSOProductBuildVer">
    <vt:lpwstr>1033-11.2.0.10443</vt:lpwstr>
  </property>
</Properties>
</file>