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60" r:id="rId4"/>
    <p:sldId id="259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2604"/>
            <a:ext cx="922528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40" dirty="0">
                <a:solidFill>
                  <a:srgbClr val="171717"/>
                </a:solidFill>
              </a:rPr>
              <a:t>Course Overview</a:t>
            </a:r>
            <a:endParaRPr lang="en-US"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80" y="720725"/>
            <a:ext cx="10047605" cy="5416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985" y="880745"/>
            <a:ext cx="10457815" cy="5743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756920"/>
            <a:ext cx="10467975" cy="53435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2525" y="838835"/>
            <a:ext cx="10201275" cy="5180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8585" y="1009015"/>
            <a:ext cx="9834245" cy="5024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780415" y="1102995"/>
          <a:ext cx="10573385" cy="525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67975" imgH="5200650" progId="Paint.Picture">
                  <p:embed/>
                </p:oleObj>
              </mc:Choice>
              <mc:Fallback>
                <p:oleObj name="" r:id="rId1" imgW="10467975" imgH="52006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0415" y="1102995"/>
                        <a:ext cx="10573385" cy="525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5505" y="1254125"/>
            <a:ext cx="10488295" cy="4909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Widescreen</PresentationFormat>
  <Paragraphs>18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Course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/>
  <cp:lastModifiedBy>steve</cp:lastModifiedBy>
  <cp:revision>2</cp:revision>
  <dcterms:created xsi:type="dcterms:W3CDTF">2021-09-30T13:53:00Z</dcterms:created>
  <dcterms:modified xsi:type="dcterms:W3CDTF">2021-09-30T14:03:15Z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F152E36DD688411E8F4E31160B7E3947</vt:lpwstr>
  </property>
  <property fmtid="{D5CDD505-2E9C-101B-9397-08002B2CF9AE}" pid="3" name="KSOProductBuildVer">
    <vt:lpwstr>1033-11.2.0.10323</vt:lpwstr>
  </property>
</Properties>
</file>