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7818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1799" y="1727736"/>
            <a:ext cx="2608400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5006" y="1926442"/>
            <a:ext cx="8301987" cy="277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39484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R</a:t>
            </a: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5" dirty="0">
                <a:solidFill>
                  <a:srgbClr val="171717"/>
                </a:solidFill>
              </a:rPr>
              <a:t>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311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Preparation</a:t>
            </a:r>
          </a:p>
          <a:p>
            <a:pPr marL="3293110" marR="5080">
              <a:lnSpc>
                <a:spcPct val="162000"/>
              </a:lnSpc>
              <a:spcBef>
                <a:spcPts val="35"/>
              </a:spcBef>
            </a:pPr>
            <a:r>
              <a:rPr spc="15" dirty="0"/>
              <a:t>Creating</a:t>
            </a:r>
            <a:r>
              <a:rPr spc="-135" dirty="0"/>
              <a:t> </a:t>
            </a:r>
            <a:r>
              <a:rPr spc="5" dirty="0"/>
              <a:t>the</a:t>
            </a:r>
            <a:r>
              <a:rPr spc="-135" dirty="0"/>
              <a:t> </a:t>
            </a:r>
            <a:r>
              <a:rPr spc="10" dirty="0"/>
              <a:t>initial</a:t>
            </a:r>
            <a:r>
              <a:rPr spc="-130" dirty="0"/>
              <a:t> </a:t>
            </a:r>
            <a:r>
              <a:rPr spc="60" dirty="0"/>
              <a:t>app</a:t>
            </a:r>
            <a:r>
              <a:rPr spc="-130" dirty="0"/>
              <a:t> </a:t>
            </a:r>
            <a:r>
              <a:rPr spc="-5" dirty="0"/>
              <a:t>structure </a:t>
            </a:r>
            <a:r>
              <a:rPr spc="-825" dirty="0"/>
              <a:t> </a:t>
            </a:r>
            <a:r>
              <a:rPr spc="50" dirty="0"/>
              <a:t>Production</a:t>
            </a:r>
            <a:r>
              <a:rPr spc="-130" dirty="0"/>
              <a:t> </a:t>
            </a:r>
            <a:r>
              <a:rPr spc="45" dirty="0"/>
              <a:t>mode</a:t>
            </a:r>
          </a:p>
          <a:p>
            <a:pPr marL="3293110" marR="1634490">
              <a:lnSpc>
                <a:spcPts val="4700"/>
              </a:lnSpc>
              <a:spcBef>
                <a:spcPts val="225"/>
              </a:spcBef>
            </a:pPr>
            <a:r>
              <a:rPr spc="5" dirty="0"/>
              <a:t>Visual </a:t>
            </a:r>
            <a:r>
              <a:rPr spc="20" dirty="0"/>
              <a:t>Studio </a:t>
            </a:r>
            <a:r>
              <a:rPr spc="75" dirty="0"/>
              <a:t>Code </a:t>
            </a:r>
            <a:r>
              <a:rPr spc="80" dirty="0"/>
              <a:t> </a:t>
            </a:r>
            <a:r>
              <a:rPr spc="35" dirty="0"/>
              <a:t>React</a:t>
            </a:r>
            <a:r>
              <a:rPr spc="-145" dirty="0"/>
              <a:t> </a:t>
            </a:r>
            <a:r>
              <a:rPr spc="25" dirty="0"/>
              <a:t>developer</a:t>
            </a:r>
            <a:r>
              <a:rPr spc="-150" dirty="0"/>
              <a:t> </a:t>
            </a:r>
            <a:r>
              <a:rPr spc="4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1" y="914539"/>
            <a:ext cx="214757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80">
              <a:lnSpc>
                <a:spcPct val="141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223" y="2659189"/>
            <a:ext cx="667639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073785" marR="5080" indent="-1061720">
              <a:lnSpc>
                <a:spcPts val="4900"/>
              </a:lnSpc>
              <a:spcBef>
                <a:spcPts val="980"/>
              </a:spcBef>
            </a:pPr>
            <a:r>
              <a:rPr sz="4800" spc="-434" dirty="0">
                <a:solidFill>
                  <a:srgbClr val="FFFFFF"/>
                </a:solidFill>
              </a:rPr>
              <a:t>I</a:t>
            </a:r>
            <a:r>
              <a:rPr sz="4800" spc="-605" dirty="0">
                <a:solidFill>
                  <a:srgbClr val="FFFFFF"/>
                </a:solidFill>
              </a:rPr>
              <a:t>n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25" dirty="0">
                <a:solidFill>
                  <a:srgbClr val="FFFFFF"/>
                </a:solidFill>
              </a:rPr>
              <a:t>l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90" dirty="0">
                <a:solidFill>
                  <a:srgbClr val="FFFFFF"/>
                </a:solidFill>
              </a:rPr>
              <a:t>l</a:t>
            </a:r>
            <a:r>
              <a:rPr sz="4800" spc="-320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90" dirty="0">
                <a:solidFill>
                  <a:srgbClr val="FFFFFF"/>
                </a:solidFill>
              </a:rPr>
              <a:t>n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60" dirty="0">
                <a:solidFill>
                  <a:srgbClr val="FFFFFF"/>
                </a:solidFill>
              </a:rPr>
              <a:t>d</a:t>
            </a:r>
            <a:r>
              <a:rPr sz="4800" spc="-114" dirty="0">
                <a:solidFill>
                  <a:srgbClr val="FFFFFF"/>
                </a:solidFill>
              </a:rPr>
              <a:t>e</a:t>
            </a:r>
            <a:r>
              <a:rPr sz="4800" spc="-695" dirty="0">
                <a:solidFill>
                  <a:srgbClr val="FFFFFF"/>
                </a:solidFill>
              </a:rPr>
              <a:t>.</a:t>
            </a:r>
            <a:r>
              <a:rPr sz="4800" spc="-570" dirty="0">
                <a:solidFill>
                  <a:srgbClr val="FFFFFF"/>
                </a:solidFill>
              </a:rPr>
              <a:t>j</a:t>
            </a:r>
            <a:r>
              <a:rPr sz="4800" spc="-95" dirty="0">
                <a:solidFill>
                  <a:srgbClr val="FFFFFF"/>
                </a:solidFill>
              </a:rPr>
              <a:t>s  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5" dirty="0">
                <a:solidFill>
                  <a:srgbClr val="FFFFFF"/>
                </a:solidFill>
              </a:rPr>
              <a:t>m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90" dirty="0">
                <a:solidFill>
                  <a:srgbClr val="FFFFFF"/>
                </a:solidFill>
              </a:rPr>
              <a:t>n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254" dirty="0">
                <a:solidFill>
                  <a:srgbClr val="FFFFFF"/>
                </a:solidFill>
              </a:rPr>
              <a:t>de</a:t>
            </a:r>
            <a:r>
              <a:rPr sz="4800" spc="-185" dirty="0">
                <a:solidFill>
                  <a:srgbClr val="FFFFFF"/>
                </a:solidFill>
              </a:rPr>
              <a:t>j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860" dirty="0">
                <a:solidFill>
                  <a:srgbClr val="FFFFFF"/>
                </a:solidFill>
              </a:rPr>
              <a:t>.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Lightweight</a:t>
            </a:r>
          </a:p>
          <a:p>
            <a:pPr marL="302260">
              <a:lnSpc>
                <a:spcPct val="100000"/>
              </a:lnSpc>
              <a:spcBef>
                <a:spcPts val="1820"/>
              </a:spcBef>
            </a:pPr>
            <a:r>
              <a:rPr dirty="0"/>
              <a:t>Cross-platform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1815" y="2917302"/>
            <a:ext cx="3794125" cy="217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popular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98780">
              <a:lnSpc>
                <a:spcPct val="162000"/>
              </a:lnSpc>
              <a:spcBef>
                <a:spcPts val="35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 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806" y="2843621"/>
            <a:ext cx="29571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Visual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Studio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ts val="4310"/>
              </a:lnSpc>
            </a:pP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3622"/>
            <a:ext cx="5944870" cy="217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Create-react-app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Visual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Studio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Debugging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Verdana</vt:lpstr>
      <vt:lpstr>Office Theme</vt:lpstr>
      <vt:lpstr>Getting Ready</vt:lpstr>
      <vt:lpstr>Module  Overview</vt:lpstr>
      <vt:lpstr>Install the latest node.js  from nodejs.org</vt:lpstr>
      <vt:lpstr>Lightweight Cross-platform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Ready</dc:title>
  <dc:creator/>
  <cp:lastModifiedBy>Steve Samuels</cp:lastModifiedBy>
  <cp:revision>2</cp:revision>
  <dcterms:created xsi:type="dcterms:W3CDTF">2021-09-30T15:35:09Z</dcterms:created>
  <dcterms:modified xsi:type="dcterms:W3CDTF">2023-11-09T17:08:46Z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21FB555B3218416A873623B8E961D4EB</vt:lpwstr>
  </property>
  <property fmtid="{D5CDD505-2E9C-101B-9397-08002B2CF9AE}" pid="3" name="KSOProductBuildVer">
    <vt:lpwstr>1033-11.2.0.10323</vt:lpwstr>
  </property>
</Properties>
</file>