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6" autoAdjust="0"/>
  </p:normalViewPr>
  <p:slideViewPr>
    <p:cSldViewPr>
      <p:cViewPr varScale="1">
        <p:scale>
          <a:sx n="69" d="100"/>
          <a:sy n="69" d="100"/>
        </p:scale>
        <p:origin x="120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A543-5657-4B7A-BC12-8B7AF64D7DD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8CB7E-8986-4546-8A85-02B25B89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E7BD-30CD-493C-A248-DBCDA7248340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0F44-6A70-4577-96E3-3DD2F629E7DA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D8D0-4F10-42C3-93FA-BEA362BB3DDA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029961" cy="36606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7882" y="1798904"/>
            <a:ext cx="1885314" cy="3660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165349"/>
            <a:ext cx="3115182" cy="36576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758135"/>
            <a:ext cx="753872" cy="36606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2178" y="2758135"/>
            <a:ext cx="1183233" cy="3660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1170" y="2758135"/>
            <a:ext cx="821499" cy="36606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05700" y="2758135"/>
            <a:ext cx="1369059" cy="36606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2144" y="2758135"/>
            <a:ext cx="268224" cy="3660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DB67-95CA-4DD5-A2E4-822843F280AD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C543-5659-43AB-BCD9-FCA9E4130F0C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613" y="2733294"/>
            <a:ext cx="8208772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65FE-47F6-43C9-BC90-BB9F215DB3CF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87.png"/><Relationship Id="rId18" Type="http://schemas.openxmlformats.org/officeDocument/2006/relationships/image" Target="../media/image174.png"/><Relationship Id="rId26" Type="http://schemas.openxmlformats.org/officeDocument/2006/relationships/image" Target="../media/image181.png"/><Relationship Id="rId3" Type="http://schemas.openxmlformats.org/officeDocument/2006/relationships/image" Target="../media/image162.png"/><Relationship Id="rId21" Type="http://schemas.openxmlformats.org/officeDocument/2006/relationships/image" Target="../media/image66.png"/><Relationship Id="rId7" Type="http://schemas.openxmlformats.org/officeDocument/2006/relationships/image" Target="../media/image165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5" Type="http://schemas.openxmlformats.org/officeDocument/2006/relationships/image" Target="../media/image180.png"/><Relationship Id="rId2" Type="http://schemas.openxmlformats.org/officeDocument/2006/relationships/image" Target="../media/image1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168.png"/><Relationship Id="rId24" Type="http://schemas.openxmlformats.org/officeDocument/2006/relationships/image" Target="../media/image179.png"/><Relationship Id="rId5" Type="http://schemas.openxmlformats.org/officeDocument/2006/relationships/image" Target="../media/image164.png"/><Relationship Id="rId15" Type="http://schemas.openxmlformats.org/officeDocument/2006/relationships/image" Target="../media/image171.png"/><Relationship Id="rId23" Type="http://schemas.openxmlformats.org/officeDocument/2006/relationships/image" Target="../media/image178.png"/><Relationship Id="rId28" Type="http://schemas.openxmlformats.org/officeDocument/2006/relationships/image" Target="../media/image80.png"/><Relationship Id="rId10" Type="http://schemas.openxmlformats.org/officeDocument/2006/relationships/image" Target="../media/image92.png"/><Relationship Id="rId19" Type="http://schemas.openxmlformats.org/officeDocument/2006/relationships/image" Target="../media/image175.png"/><Relationship Id="rId4" Type="http://schemas.openxmlformats.org/officeDocument/2006/relationships/image" Target="../media/image163.png"/><Relationship Id="rId9" Type="http://schemas.openxmlformats.org/officeDocument/2006/relationships/image" Target="../media/image167.png"/><Relationship Id="rId14" Type="http://schemas.openxmlformats.org/officeDocument/2006/relationships/image" Target="../media/image170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10" Type="http://schemas.openxmlformats.org/officeDocument/2006/relationships/image" Target="../media/image190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10" Type="http://schemas.openxmlformats.org/officeDocument/2006/relationships/image" Target="../media/image190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06.png"/><Relationship Id="rId18" Type="http://schemas.openxmlformats.org/officeDocument/2006/relationships/image" Target="../media/image211.png"/><Relationship Id="rId3" Type="http://schemas.openxmlformats.org/officeDocument/2006/relationships/image" Target="../media/image198.png"/><Relationship Id="rId21" Type="http://schemas.openxmlformats.org/officeDocument/2006/relationships/image" Target="../media/image213.png"/><Relationship Id="rId7" Type="http://schemas.openxmlformats.org/officeDocument/2006/relationships/image" Target="../media/image66.png"/><Relationship Id="rId12" Type="http://schemas.openxmlformats.org/officeDocument/2006/relationships/image" Target="../media/image205.png"/><Relationship Id="rId17" Type="http://schemas.openxmlformats.org/officeDocument/2006/relationships/image" Target="../media/image210.png"/><Relationship Id="rId2" Type="http://schemas.openxmlformats.org/officeDocument/2006/relationships/image" Target="../media/image1.png"/><Relationship Id="rId16" Type="http://schemas.openxmlformats.org/officeDocument/2006/relationships/image" Target="../media/image209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1.png"/><Relationship Id="rId11" Type="http://schemas.openxmlformats.org/officeDocument/2006/relationships/image" Target="../media/image204.png"/><Relationship Id="rId24" Type="http://schemas.openxmlformats.org/officeDocument/2006/relationships/image" Target="../media/image216.png"/><Relationship Id="rId5" Type="http://schemas.openxmlformats.org/officeDocument/2006/relationships/image" Target="../media/image200.png"/><Relationship Id="rId15" Type="http://schemas.openxmlformats.org/officeDocument/2006/relationships/image" Target="../media/image208.png"/><Relationship Id="rId23" Type="http://schemas.openxmlformats.org/officeDocument/2006/relationships/image" Target="../media/image215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Relationship Id="rId22" Type="http://schemas.openxmlformats.org/officeDocument/2006/relationships/image" Target="../media/image2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17.png"/><Relationship Id="rId7" Type="http://schemas.openxmlformats.org/officeDocument/2006/relationships/image" Target="../media/image220.png"/><Relationship Id="rId12" Type="http://schemas.openxmlformats.org/officeDocument/2006/relationships/image" Target="../media/image2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20.png"/><Relationship Id="rId5" Type="http://schemas.openxmlformats.org/officeDocument/2006/relationships/image" Target="../media/image219.png"/><Relationship Id="rId10" Type="http://schemas.openxmlformats.org/officeDocument/2006/relationships/image" Target="../media/image222.png"/><Relationship Id="rId4" Type="http://schemas.openxmlformats.org/officeDocument/2006/relationships/image" Target="../media/image218.png"/><Relationship Id="rId9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18" Type="http://schemas.openxmlformats.org/officeDocument/2006/relationships/image" Target="../media/image25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17" Type="http://schemas.openxmlformats.org/officeDocument/2006/relationships/image" Target="../media/image249.png"/><Relationship Id="rId2" Type="http://schemas.openxmlformats.org/officeDocument/2006/relationships/image" Target="../media/image234.png"/><Relationship Id="rId16" Type="http://schemas.openxmlformats.org/officeDocument/2006/relationships/image" Target="../media/image2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5" Type="http://schemas.openxmlformats.org/officeDocument/2006/relationships/image" Target="../media/image24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13" Type="http://schemas.openxmlformats.org/officeDocument/2006/relationships/image" Target="../media/image261.png"/><Relationship Id="rId18" Type="http://schemas.openxmlformats.org/officeDocument/2006/relationships/image" Target="../media/image265.png"/><Relationship Id="rId3" Type="http://schemas.openxmlformats.org/officeDocument/2006/relationships/image" Target="../media/image252.png"/><Relationship Id="rId21" Type="http://schemas.openxmlformats.org/officeDocument/2006/relationships/image" Target="../media/image268.png"/><Relationship Id="rId7" Type="http://schemas.openxmlformats.org/officeDocument/2006/relationships/image" Target="../media/image256.png"/><Relationship Id="rId12" Type="http://schemas.openxmlformats.org/officeDocument/2006/relationships/image" Target="../media/image260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264.png"/><Relationship Id="rId20" Type="http://schemas.openxmlformats.org/officeDocument/2006/relationships/image" Target="../media/image2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5.png"/><Relationship Id="rId11" Type="http://schemas.openxmlformats.org/officeDocument/2006/relationships/image" Target="../media/image84.png"/><Relationship Id="rId5" Type="http://schemas.openxmlformats.org/officeDocument/2006/relationships/image" Target="../media/image254.png"/><Relationship Id="rId15" Type="http://schemas.openxmlformats.org/officeDocument/2006/relationships/image" Target="../media/image263.png"/><Relationship Id="rId23" Type="http://schemas.openxmlformats.org/officeDocument/2006/relationships/image" Target="../media/image223.png"/><Relationship Id="rId10" Type="http://schemas.openxmlformats.org/officeDocument/2006/relationships/image" Target="../media/image259.png"/><Relationship Id="rId19" Type="http://schemas.openxmlformats.org/officeDocument/2006/relationships/image" Target="../media/image266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Relationship Id="rId14" Type="http://schemas.openxmlformats.org/officeDocument/2006/relationships/image" Target="../media/image262.png"/><Relationship Id="rId22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86.png"/><Relationship Id="rId18" Type="http://schemas.openxmlformats.org/officeDocument/2006/relationships/image" Target="../media/image291.png"/><Relationship Id="rId3" Type="http://schemas.openxmlformats.org/officeDocument/2006/relationships/image" Target="../media/image19.png"/><Relationship Id="rId21" Type="http://schemas.openxmlformats.org/officeDocument/2006/relationships/image" Target="../media/image294.png"/><Relationship Id="rId7" Type="http://schemas.openxmlformats.org/officeDocument/2006/relationships/image" Target="../media/image282.png"/><Relationship Id="rId12" Type="http://schemas.openxmlformats.org/officeDocument/2006/relationships/image" Target="../media/image286.png"/><Relationship Id="rId17" Type="http://schemas.openxmlformats.org/officeDocument/2006/relationships/image" Target="../media/image290.png"/><Relationship Id="rId2" Type="http://schemas.openxmlformats.org/officeDocument/2006/relationships/image" Target="../media/image1.png"/><Relationship Id="rId16" Type="http://schemas.openxmlformats.org/officeDocument/2006/relationships/image" Target="../media/image289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1.png"/><Relationship Id="rId11" Type="http://schemas.openxmlformats.org/officeDocument/2006/relationships/image" Target="../media/image285.png"/><Relationship Id="rId5" Type="http://schemas.openxmlformats.org/officeDocument/2006/relationships/image" Target="../media/image280.png"/><Relationship Id="rId15" Type="http://schemas.openxmlformats.org/officeDocument/2006/relationships/image" Target="../media/image288.png"/><Relationship Id="rId10" Type="http://schemas.openxmlformats.org/officeDocument/2006/relationships/image" Target="../media/image284.png"/><Relationship Id="rId19" Type="http://schemas.openxmlformats.org/officeDocument/2006/relationships/image" Target="../media/image292.png"/><Relationship Id="rId4" Type="http://schemas.openxmlformats.org/officeDocument/2006/relationships/image" Target="../media/image279.png"/><Relationship Id="rId9" Type="http://schemas.openxmlformats.org/officeDocument/2006/relationships/image" Target="../media/image75.png"/><Relationship Id="rId14" Type="http://schemas.openxmlformats.org/officeDocument/2006/relationships/image" Target="../media/image287.png"/><Relationship Id="rId22" Type="http://schemas.openxmlformats.org/officeDocument/2006/relationships/image" Target="../media/image2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image" Target="../media/image1.png"/><Relationship Id="rId16" Type="http://schemas.openxmlformats.org/officeDocument/2006/relationships/image" Target="../media/image308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5" Type="http://schemas.openxmlformats.org/officeDocument/2006/relationships/image" Target="../media/image307.png"/><Relationship Id="rId10" Type="http://schemas.openxmlformats.org/officeDocument/2006/relationships/image" Target="../media/image302.png"/><Relationship Id="rId19" Type="http://schemas.openxmlformats.org/officeDocument/2006/relationships/image" Target="../media/image311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5.png"/><Relationship Id="rId21" Type="http://schemas.openxmlformats.org/officeDocument/2006/relationships/image" Target="../media/image326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image" Target="../media/image1.png"/><Relationship Id="rId16" Type="http://schemas.openxmlformats.org/officeDocument/2006/relationships/image" Target="../media/image308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5" Type="http://schemas.openxmlformats.org/officeDocument/2006/relationships/image" Target="../media/image307.png"/><Relationship Id="rId23" Type="http://schemas.openxmlformats.org/officeDocument/2006/relationships/image" Target="../media/image183.png"/><Relationship Id="rId10" Type="http://schemas.openxmlformats.org/officeDocument/2006/relationships/image" Target="../media/image302.png"/><Relationship Id="rId19" Type="http://schemas.openxmlformats.org/officeDocument/2006/relationships/image" Target="../media/image311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Relationship Id="rId22" Type="http://schemas.openxmlformats.org/officeDocument/2006/relationships/image" Target="../media/image3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2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6.png"/><Relationship Id="rId7" Type="http://schemas.openxmlformats.org/officeDocument/2006/relationships/image" Target="../media/image339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8.png"/><Relationship Id="rId5" Type="http://schemas.openxmlformats.org/officeDocument/2006/relationships/image" Target="../media/image337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4.png"/><Relationship Id="rId5" Type="http://schemas.openxmlformats.org/officeDocument/2006/relationships/image" Target="../media/image34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6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80.png"/><Relationship Id="rId21" Type="http://schemas.openxmlformats.org/officeDocument/2006/relationships/image" Target="../media/image9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34.png"/><Relationship Id="rId24" Type="http://schemas.openxmlformats.org/officeDocument/2006/relationships/image" Target="../media/image96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5.png"/><Relationship Id="rId19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84.png"/><Relationship Id="rId14" Type="http://schemas.openxmlformats.org/officeDocument/2006/relationships/image" Target="../media/image3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1.png"/><Relationship Id="rId3" Type="http://schemas.openxmlformats.org/officeDocument/2006/relationships/image" Target="../media/image102.png"/><Relationship Id="rId21" Type="http://schemas.openxmlformats.org/officeDocument/2006/relationships/image" Target="../media/image117.png"/><Relationship Id="rId7" Type="http://schemas.openxmlformats.org/officeDocument/2006/relationships/image" Target="../media/image52.png"/><Relationship Id="rId12" Type="http://schemas.openxmlformats.org/officeDocument/2006/relationships/image" Target="../media/image109.png"/><Relationship Id="rId17" Type="http://schemas.openxmlformats.org/officeDocument/2006/relationships/image" Target="../media/image1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20" Type="http://schemas.openxmlformats.org/officeDocument/2006/relationships/image" Target="../media/image116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24" Type="http://schemas.openxmlformats.org/officeDocument/2006/relationships/image" Target="../media/image119.png"/><Relationship Id="rId32" Type="http://schemas.openxmlformats.org/officeDocument/2006/relationships/image" Target="../media/image101.png"/><Relationship Id="rId5" Type="http://schemas.openxmlformats.org/officeDocument/2006/relationships/image" Target="../media/image3.png"/><Relationship Id="rId15" Type="http://schemas.openxmlformats.org/officeDocument/2006/relationships/image" Target="../media/image112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31" Type="http://schemas.openxmlformats.org/officeDocument/2006/relationships/image" Target="../media/image100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23.png"/><Relationship Id="rId27" Type="http://schemas.openxmlformats.org/officeDocument/2006/relationships/image" Target="../media/image122.png"/><Relationship Id="rId30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18" Type="http://schemas.openxmlformats.org/officeDocument/2006/relationships/image" Target="../media/image98.png"/><Relationship Id="rId3" Type="http://schemas.openxmlformats.org/officeDocument/2006/relationships/image" Target="../media/image124.png"/><Relationship Id="rId21" Type="http://schemas.openxmlformats.org/officeDocument/2006/relationships/image" Target="../media/image101.png"/><Relationship Id="rId7" Type="http://schemas.openxmlformats.org/officeDocument/2006/relationships/image" Target="../media/image85.png"/><Relationship Id="rId12" Type="http://schemas.openxmlformats.org/officeDocument/2006/relationships/image" Target="../media/image131.png"/><Relationship Id="rId17" Type="http://schemas.openxmlformats.org/officeDocument/2006/relationships/image" Target="../media/image135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0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99.png"/><Relationship Id="rId4" Type="http://schemas.openxmlformats.org/officeDocument/2006/relationships/image" Target="../media/image125.png"/><Relationship Id="rId9" Type="http://schemas.openxmlformats.org/officeDocument/2006/relationships/image" Target="../media/image93.png"/><Relationship Id="rId14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2.png"/><Relationship Id="rId17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9.png"/><Relationship Id="rId11" Type="http://schemas.openxmlformats.org/officeDocument/2006/relationships/image" Target="../media/image84.png"/><Relationship Id="rId5" Type="http://schemas.openxmlformats.org/officeDocument/2006/relationships/image" Target="../media/image138.png"/><Relationship Id="rId15" Type="http://schemas.openxmlformats.org/officeDocument/2006/relationships/image" Target="../media/image20.png"/><Relationship Id="rId10" Type="http://schemas.openxmlformats.org/officeDocument/2006/relationships/image" Target="../media/image39.png"/><Relationship Id="rId19" Type="http://schemas.openxmlformats.org/officeDocument/2006/relationships/image" Target="../media/image147.png"/><Relationship Id="rId4" Type="http://schemas.openxmlformats.org/officeDocument/2006/relationships/image" Target="../media/image137.png"/><Relationship Id="rId9" Type="http://schemas.openxmlformats.org/officeDocument/2006/relationships/image" Target="../media/image35.png"/><Relationship Id="rId1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2045792"/>
            <a:ext cx="8745220" cy="686435"/>
            <a:chOff x="964082" y="2045792"/>
            <a:chExt cx="8745220" cy="6864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5792"/>
              <a:ext cx="1968627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505" y="2045792"/>
              <a:ext cx="3503295" cy="686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5227" y="2045792"/>
              <a:ext cx="3693922" cy="68610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4E4274-CA5A-34EF-7E4C-900E8EC09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814" y="2750820"/>
            <a:ext cx="9811258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3BF9-083C-4E9E-5C75-0E9A5B24E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766175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8672" y="4816728"/>
            <a:ext cx="10893425" cy="731520"/>
            <a:chOff x="658672" y="4816728"/>
            <a:chExt cx="108934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1084427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672" y="5182488"/>
              <a:ext cx="3780154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5777179"/>
            <a:ext cx="1075512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0084" y="1273809"/>
            <a:ext cx="90004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232791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List&lt;FileSystemProvider&gt;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providers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114" dirty="0">
                <a:solidFill>
                  <a:srgbClr val="A9B7C5"/>
                </a:solidFill>
                <a:latin typeface="Courier New"/>
                <a:cs typeface="Courier New"/>
              </a:rPr>
              <a:t>FileSystemProvider.</a:t>
            </a:r>
            <a:r>
              <a:rPr sz="2000" i="1" spc="114" dirty="0">
                <a:solidFill>
                  <a:srgbClr val="FFC56C"/>
                </a:solidFill>
                <a:latin typeface="Trebuchet MS"/>
                <a:cs typeface="Trebuchet MS"/>
              </a:rPr>
              <a:t>installedProviders</a:t>
            </a:r>
            <a:r>
              <a:rPr sz="2000" spc="114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622300" marR="5080" indent="-6102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providers.get(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).</a:t>
            </a:r>
            <a:r>
              <a:rPr sz="2000" spc="20" dirty="0">
                <a:solidFill>
                  <a:srgbClr val="FFC56C"/>
                </a:solidFill>
                <a:latin typeface="Courier New"/>
                <a:cs typeface="Courier New"/>
              </a:rPr>
              <a:t>getFileSystem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(URI.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"file:///"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7EB1-590B-07FA-CEBA-E50E364186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52017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462432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1425905"/>
            <a:ext cx="8198484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default1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8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622300" marR="5080" indent="-6102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default2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75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75" dirty="0">
                <a:solidFill>
                  <a:srgbClr val="FFC56C"/>
                </a:solidFill>
                <a:latin typeface="Trebuchet MS"/>
                <a:cs typeface="Trebuchet MS"/>
              </a:rPr>
              <a:t>getFileSystem</a:t>
            </a:r>
            <a:r>
              <a:rPr sz="2000" spc="75" dirty="0">
                <a:solidFill>
                  <a:srgbClr val="A9B7C5"/>
                </a:solidFill>
                <a:latin typeface="Courier New"/>
                <a:cs typeface="Courier New"/>
              </a:rPr>
              <a:t>(URI.</a:t>
            </a:r>
            <a:r>
              <a:rPr sz="2000" i="1" spc="75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7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/>
                <a:cs typeface="Courier New"/>
              </a:rPr>
              <a:t>"file:///"</a:t>
            </a:r>
            <a:r>
              <a:rPr sz="2000" spc="7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1A3D-B837-4A41-C824-1CF565789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481060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7440" y="4816728"/>
            <a:ext cx="7197090" cy="365760"/>
            <a:chOff x="707440" y="4816728"/>
            <a:chExt cx="71970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273824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1619" y="4816728"/>
              <a:ext cx="116521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1174" y="4816728"/>
              <a:ext cx="3583051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1273809"/>
            <a:ext cx="102381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</a:t>
            </a:r>
            <a:r>
              <a:rPr sz="2000" spc="-2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8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Iterable&lt;Path&gt;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roots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getRootDirectories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C:\</a:t>
            </a:r>
            <a:r>
              <a:rPr sz="2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D:\</a:t>
            </a:r>
            <a:r>
              <a:rPr sz="2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E:\ </a:t>
            </a:r>
            <a:r>
              <a:rPr sz="2000" spc="-118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Iterable&lt;FileStore&gt;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stores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getFileStores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D46A2-6D24-403B-E484-79EBC30B2F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322951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7331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1425905"/>
            <a:ext cx="65798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FileStore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store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stores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iterator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next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3053715">
              <a:lnSpc>
                <a:spcPct val="100000"/>
              </a:lnSpc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store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 Data_1 </a:t>
            </a:r>
            <a:r>
              <a:rPr sz="2000" spc="-119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store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NTFS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D0E9-7C48-ABBB-F2B4-D5B2D828C1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7886" y="2750820"/>
            <a:ext cx="9220708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9FEC-8EF8-203C-EF51-B676D4CFD4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84604"/>
            <a:ext cx="5495925" cy="366395"/>
            <a:chOff x="5096002" y="1684604"/>
            <a:chExt cx="549592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84604"/>
              <a:ext cx="174917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0294" y="1684604"/>
              <a:ext cx="542544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7456" y="1684604"/>
              <a:ext cx="1334134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7804" y="1684604"/>
              <a:ext cx="37719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9264" y="1684604"/>
              <a:ext cx="123487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2998" y="1684604"/>
              <a:ext cx="828548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279650"/>
            <a:ext cx="6788150" cy="731520"/>
            <a:chOff x="5096002" y="2279650"/>
            <a:chExt cx="6788150" cy="7315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279650"/>
              <a:ext cx="95364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2198" y="2279650"/>
              <a:ext cx="145046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4720" y="2279650"/>
              <a:ext cx="241820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41764" y="2279650"/>
              <a:ext cx="95317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0510" y="2279650"/>
              <a:ext cx="37490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80446" y="2279650"/>
              <a:ext cx="120370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2645409"/>
              <a:ext cx="211988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2818" y="2645409"/>
              <a:ext cx="1315339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5132" y="2645409"/>
              <a:ext cx="377190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46592" y="2645409"/>
              <a:ext cx="1210487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096002" y="3240023"/>
            <a:ext cx="6148070" cy="731520"/>
            <a:chOff x="5096002" y="3240023"/>
            <a:chExt cx="6148070" cy="73152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240023"/>
              <a:ext cx="953643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2198" y="3240023"/>
              <a:ext cx="1641221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9208" y="3240023"/>
              <a:ext cx="241985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37776" y="3240023"/>
              <a:ext cx="1510792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80673" y="3240023"/>
              <a:ext cx="26289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3605783"/>
              <a:ext cx="2285365" cy="365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99960" y="3605783"/>
              <a:ext cx="1084579" cy="36575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199839"/>
            <a:ext cx="5991860" cy="366395"/>
            <a:chOff x="5096002" y="4199839"/>
            <a:chExt cx="5991860" cy="366395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199839"/>
              <a:ext cx="976122" cy="3660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32678" y="4199839"/>
              <a:ext cx="1761362" cy="366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0856" y="4199839"/>
              <a:ext cx="3476879" cy="36606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096002" y="4794758"/>
            <a:ext cx="6438265" cy="365760"/>
            <a:chOff x="5096002" y="4794758"/>
            <a:chExt cx="6438265" cy="365760"/>
          </a:xfrm>
        </p:grpSpPr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4794758"/>
              <a:ext cx="2638679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7996" y="4794758"/>
              <a:ext cx="3130804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45394" y="4794758"/>
              <a:ext cx="888796" cy="36576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3B3007B-7966-1CC6-F615-D5336869FF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45410"/>
            <a:ext cx="2421128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240023"/>
            <a:ext cx="5909310" cy="365760"/>
            <a:chOff x="5096002" y="3240023"/>
            <a:chExt cx="590931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240023"/>
              <a:ext cx="291909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884" y="3240023"/>
              <a:ext cx="114430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2" y="3240023"/>
              <a:ext cx="209080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6834" y="3240023"/>
              <a:ext cx="26822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834384"/>
            <a:ext cx="6197600" cy="365760"/>
            <a:chOff x="5096002" y="3834384"/>
            <a:chExt cx="6197600" cy="36576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834384"/>
              <a:ext cx="321437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2920" y="3834384"/>
              <a:ext cx="11443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4188" y="3834384"/>
              <a:ext cx="209080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24870" y="3834384"/>
              <a:ext cx="26822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643760" y="2873705"/>
            <a:ext cx="2850515" cy="1097915"/>
            <a:chOff x="1643760" y="2873705"/>
            <a:chExt cx="2850515" cy="109791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0312" y="2873705"/>
              <a:ext cx="2243963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3760" y="3422904"/>
              <a:ext cx="2736215" cy="548640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796A8A7-7442-8C21-6589-AFFB4E9CF0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51050"/>
            <a:ext cx="2651632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45410"/>
            <a:ext cx="4173854" cy="365760"/>
            <a:chOff x="5096002" y="2645410"/>
            <a:chExt cx="4173854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45410"/>
              <a:ext cx="28178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0396" y="2645410"/>
              <a:ext cx="152907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4318635" cy="365760"/>
            <a:chOff x="5096002" y="3240023"/>
            <a:chExt cx="431863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297294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5176" y="3240023"/>
              <a:ext cx="15290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834384"/>
            <a:ext cx="6347460" cy="365760"/>
            <a:chOff x="5096002" y="3834384"/>
            <a:chExt cx="634746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834384"/>
              <a:ext cx="499338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2350" y="3834384"/>
              <a:ext cx="153073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643760" y="2873705"/>
            <a:ext cx="2867660" cy="1097915"/>
            <a:chOff x="1643760" y="2873705"/>
            <a:chExt cx="2867660" cy="109791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9436" y="2873705"/>
              <a:ext cx="2411603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3760" y="3422904"/>
              <a:ext cx="2736215" cy="548640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2D0EAFC-6AF4-914E-1043-897EEE54AA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159128"/>
            <a:ext cx="3380104" cy="365760"/>
            <a:chOff x="5096002" y="1159128"/>
            <a:chExt cx="3380104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159128"/>
              <a:ext cx="195973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4990" y="1159128"/>
              <a:ext cx="15708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1228" y="1159128"/>
              <a:ext cx="17068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753184"/>
            <a:ext cx="2569845" cy="366395"/>
            <a:chOff x="5096002" y="1753184"/>
            <a:chExt cx="256984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753184"/>
              <a:ext cx="96621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250" y="1753184"/>
              <a:ext cx="26288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2510" y="1753184"/>
              <a:ext cx="1553083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348229"/>
            <a:ext cx="2510155" cy="365760"/>
            <a:chOff x="5096002" y="2348229"/>
            <a:chExt cx="251015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348229"/>
              <a:ext cx="184200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5450" y="2348229"/>
              <a:ext cx="830643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2942285"/>
            <a:ext cx="3627754" cy="366395"/>
            <a:chOff x="5096002" y="2942285"/>
            <a:chExt cx="3627754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942285"/>
              <a:ext cx="1892680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6598" y="2942285"/>
              <a:ext cx="180073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3628" y="2942285"/>
              <a:ext cx="269748" cy="3660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6002" y="3537203"/>
            <a:ext cx="1336548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096002" y="4131259"/>
            <a:ext cx="2118360" cy="366395"/>
            <a:chOff x="5096002" y="4131259"/>
            <a:chExt cx="2118360" cy="36639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1117473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3262" y="4131259"/>
              <a:ext cx="118059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26178"/>
            <a:ext cx="3702685" cy="365760"/>
            <a:chOff x="5096002" y="4726178"/>
            <a:chExt cx="3702685" cy="365760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726178"/>
              <a:ext cx="1338326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74054" y="4726178"/>
              <a:ext cx="2524379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5320284"/>
            <a:ext cx="4446905" cy="366395"/>
            <a:chOff x="5096002" y="5320284"/>
            <a:chExt cx="4446905" cy="36639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320284"/>
              <a:ext cx="1721611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61150" y="5320284"/>
              <a:ext cx="1371980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72044" y="5320284"/>
              <a:ext cx="1570481" cy="36606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43686" y="2599385"/>
            <a:ext cx="3682365" cy="1647189"/>
            <a:chOff x="843686" y="2599385"/>
            <a:chExt cx="3682365" cy="1647189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9886" y="2599385"/>
              <a:ext cx="3606165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3686" y="3148583"/>
              <a:ext cx="3651377" cy="5486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42692" y="3697173"/>
              <a:ext cx="2124583" cy="548944"/>
            </a:xfrm>
            <a:prstGeom prst="rect">
              <a:avLst/>
            </a:prstGeom>
          </p:spPr>
        </p:pic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3F6DC92-F0A5-62FD-1C39-293E447E5E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289303"/>
            <a:ext cx="6425565" cy="732155"/>
            <a:chOff x="5240146" y="1289303"/>
            <a:chExt cx="6425565" cy="7321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289303"/>
              <a:ext cx="6425564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655013"/>
              <a:ext cx="3621404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249677"/>
            <a:ext cx="5727065" cy="731520"/>
            <a:chOff x="5240146" y="2249677"/>
            <a:chExt cx="5727065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249677"/>
              <a:ext cx="569544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615437"/>
              <a:ext cx="5726810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210179"/>
            <a:ext cx="4605020" cy="365760"/>
            <a:chOff x="5240146" y="3210179"/>
            <a:chExt cx="460502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210179"/>
              <a:ext cx="82296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8514" y="3210179"/>
              <a:ext cx="313080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5912" y="3210179"/>
              <a:ext cx="88916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40146" y="3804539"/>
            <a:ext cx="3307715" cy="365760"/>
            <a:chOff x="5240146" y="3804539"/>
            <a:chExt cx="3307715" cy="3657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04539"/>
              <a:ext cx="8229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8514" y="3804539"/>
              <a:ext cx="183426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988" y="3804539"/>
              <a:ext cx="888796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0146" y="4399153"/>
            <a:ext cx="3018155" cy="365760"/>
            <a:chOff x="5240146" y="4399153"/>
            <a:chExt cx="3018155" cy="36576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399153"/>
              <a:ext cx="82296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8514" y="4399153"/>
              <a:ext cx="152946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9428" y="4399153"/>
              <a:ext cx="888796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240146" y="4993513"/>
            <a:ext cx="4751070" cy="365760"/>
            <a:chOff x="5240146" y="4993513"/>
            <a:chExt cx="4751070" cy="36576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4993513"/>
              <a:ext cx="1677797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78116" y="4993513"/>
              <a:ext cx="3212846" cy="3657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5E0D8D9-60FA-485B-331F-A4F46CFAC1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5590540" cy="365760"/>
            <a:chOff x="5096002" y="2348229"/>
            <a:chExt cx="55905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39532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7111" y="2348229"/>
              <a:ext cx="1789176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942285"/>
            <a:ext cx="5132070" cy="366395"/>
            <a:chOff x="5096002" y="294228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42285"/>
              <a:ext cx="4421759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1932" y="2942285"/>
              <a:ext cx="26822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6044" y="2942285"/>
              <a:ext cx="57950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9594" y="2942285"/>
              <a:ext cx="268224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537203"/>
            <a:ext cx="6342380" cy="365760"/>
            <a:chOff x="5096002" y="3537203"/>
            <a:chExt cx="634238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537203"/>
              <a:ext cx="569379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3202" y="3537203"/>
              <a:ext cx="26822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7314" y="3537203"/>
              <a:ext cx="53644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69650" y="3537203"/>
              <a:ext cx="268224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131259"/>
            <a:ext cx="6634480" cy="366395"/>
            <a:chOff x="5096002" y="4131259"/>
            <a:chExt cx="6634480" cy="36639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131259"/>
              <a:ext cx="569379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3202" y="4131259"/>
              <a:ext cx="268224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7314" y="4131259"/>
              <a:ext cx="86867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2258" y="4131259"/>
              <a:ext cx="268224" cy="3660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A0364CF-13A3-2A0A-2E58-DB0AD44B02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19544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45591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1221994"/>
            <a:ext cx="7311390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new</a:t>
            </a:r>
            <a:r>
              <a:rPr sz="2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File(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"D:/tmp"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defaultFS</a:t>
            </a:r>
            <a:r>
              <a:rPr sz="2000" spc="-2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8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80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defaultFS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2E68-7A1E-2795-20C9-5FA320D456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276596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7151243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8672" y="5410809"/>
            <a:ext cx="9947275" cy="732155"/>
            <a:chOff x="658672" y="5410809"/>
            <a:chExt cx="994727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989838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72" y="5777179"/>
              <a:ext cx="1460753" cy="3657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1221994"/>
            <a:ext cx="595185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URI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35" dirty="0">
                <a:solidFill>
                  <a:srgbClr val="A9B7C5"/>
                </a:solidFill>
                <a:latin typeface="Courier New"/>
                <a:cs typeface="Courier New"/>
              </a:rPr>
              <a:t>URI.</a:t>
            </a:r>
            <a:r>
              <a:rPr sz="2000" i="1" spc="35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3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5" dirty="0">
                <a:solidFill>
                  <a:srgbClr val="6896BA"/>
                </a:solidFill>
                <a:latin typeface="Courier New"/>
                <a:cs typeface="Courier New"/>
              </a:rPr>
              <a:t>"file:///D:/tmp"</a:t>
            </a:r>
            <a:r>
              <a:rPr sz="2000" spc="3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FileSystemProvider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...;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10C-3C4C-C357-4E77-4BC0E406B1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42429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4504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7913497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1221994"/>
            <a:ext cx="490283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6896BA"/>
                </a:solidFill>
                <a:latin typeface="Courier New"/>
                <a:cs typeface="Courier New"/>
              </a:rPr>
              <a:t>"D:/tmp"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FileSystemProvider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...;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???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8303" y="2843783"/>
            <a:ext cx="7187565" cy="882650"/>
            <a:chOff x="4718303" y="2843783"/>
            <a:chExt cx="7187565" cy="882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7447" y="2852927"/>
              <a:ext cx="7168896" cy="864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22875" y="2848355"/>
              <a:ext cx="7178040" cy="873760"/>
            </a:xfrm>
            <a:custGeom>
              <a:avLst/>
              <a:gdLst/>
              <a:ahLst/>
              <a:cxnLst/>
              <a:rect l="l" t="t" r="r" b="b"/>
              <a:pathLst>
                <a:path w="7178040" h="873760">
                  <a:moveTo>
                    <a:pt x="0" y="873252"/>
                  </a:moveTo>
                  <a:lnTo>
                    <a:pt x="7178040" y="873252"/>
                  </a:lnTo>
                  <a:lnTo>
                    <a:pt x="7178040" y="0"/>
                  </a:lnTo>
                  <a:lnTo>
                    <a:pt x="0" y="0"/>
                  </a:lnTo>
                  <a:lnTo>
                    <a:pt x="0" y="873252"/>
                  </a:lnTo>
                  <a:close/>
                </a:path>
              </a:pathLst>
            </a:custGeom>
            <a:ln w="9144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48425A-5F9C-5B8C-820F-6C2F4E69A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42429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4504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7913497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1221994"/>
            <a:ext cx="777176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4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4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40" dirty="0">
                <a:solidFill>
                  <a:srgbClr val="A9B7C5"/>
                </a:solidFill>
                <a:latin typeface="Courier New"/>
                <a:cs typeface="Courier New"/>
              </a:rPr>
              <a:t>(URI.</a:t>
            </a:r>
            <a:r>
              <a:rPr sz="2000" i="1" spc="40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4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40" dirty="0">
                <a:solidFill>
                  <a:srgbClr val="6896BA"/>
                </a:solidFill>
                <a:latin typeface="Courier New"/>
                <a:cs typeface="Courier New"/>
              </a:rPr>
              <a:t>"file:///D:/tmp"</a:t>
            </a:r>
            <a:r>
              <a:rPr sz="2000" spc="40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FileSystemProvider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...;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fsp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19DB5-4977-390B-BBA2-507EFCBE54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801225" cy="426720"/>
            <a:chOff x="1056436" y="3007486"/>
            <a:chExt cx="980122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59753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3007486"/>
              <a:ext cx="104394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4311" y="3007486"/>
              <a:ext cx="1728724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5808" y="3007486"/>
              <a:ext cx="1369822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3964" y="3007486"/>
              <a:ext cx="4533265" cy="4267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56436" y="3663060"/>
            <a:ext cx="9685655" cy="853440"/>
            <a:chOff x="1056436" y="3663060"/>
            <a:chExt cx="9685655" cy="8534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663060"/>
              <a:ext cx="1597533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3663060"/>
              <a:ext cx="1043940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4311" y="3663060"/>
              <a:ext cx="130314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4516" y="3663060"/>
              <a:ext cx="1369822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2672" y="3663060"/>
              <a:ext cx="3295396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3349" y="3663060"/>
              <a:ext cx="95288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2284" y="3663060"/>
              <a:ext cx="849629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36" y="4089780"/>
              <a:ext cx="2762504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2911" y="4089780"/>
              <a:ext cx="1584578" cy="42671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056436" y="2130247"/>
            <a:ext cx="9702165" cy="732155"/>
            <a:chOff x="1056436" y="2130247"/>
            <a:chExt cx="9702165" cy="73215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36" y="2130247"/>
              <a:ext cx="953719" cy="7318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2275" y="2130247"/>
              <a:ext cx="1638300" cy="7318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7506" y="2130247"/>
              <a:ext cx="665226" cy="731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7106" y="2130247"/>
              <a:ext cx="3495929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22921" y="2130247"/>
              <a:ext cx="1257300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93353" y="2130247"/>
              <a:ext cx="2464688" cy="731824"/>
            </a:xfrm>
            <a:prstGeom prst="rect">
              <a:avLst/>
            </a:prstGeom>
          </p:spPr>
        </p:pic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CC4234D-C5BA-2601-8642-E9EF18FD5E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1796" y="2750820"/>
            <a:ext cx="5877941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496E-498A-9E98-D32E-BE367C3D31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51270" cy="731520"/>
            <a:chOff x="5096002" y="1982470"/>
            <a:chExt cx="635127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94548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3910" y="1982470"/>
              <a:ext cx="97916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0210" y="1982470"/>
              <a:ext cx="255384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3811" y="1982470"/>
              <a:ext cx="228345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348230"/>
              <a:ext cx="14884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5598" y="2348230"/>
              <a:ext cx="162013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6136" y="2348230"/>
              <a:ext cx="83248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2123" y="2348230"/>
              <a:ext cx="8534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6316" y="2348230"/>
              <a:ext cx="1933702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2942285"/>
            <a:ext cx="4578350" cy="366395"/>
            <a:chOff x="5096002" y="2942285"/>
            <a:chExt cx="4578350" cy="36639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942285"/>
              <a:ext cx="1047902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9170" y="2942285"/>
              <a:ext cx="1651635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3528" y="2942285"/>
              <a:ext cx="2020824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537203"/>
            <a:ext cx="6125210" cy="731520"/>
            <a:chOff x="5096002" y="3537203"/>
            <a:chExt cx="6125210" cy="731520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537203"/>
              <a:ext cx="612508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902963"/>
              <a:ext cx="1389888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5118" y="3902963"/>
              <a:ext cx="7372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4906" y="3902963"/>
              <a:ext cx="3173856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497578"/>
            <a:ext cx="5254625" cy="365760"/>
            <a:chOff x="5096002" y="4497578"/>
            <a:chExt cx="5254625" cy="36576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497578"/>
              <a:ext cx="170903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62674" y="4497578"/>
              <a:ext cx="12456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45552" y="4497578"/>
              <a:ext cx="1817243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97567" y="4497578"/>
              <a:ext cx="852589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C08E253-870D-2C8E-1ADC-83C79975EF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3564" y="608012"/>
            <a:ext cx="2761615" cy="3614420"/>
            <a:chOff x="4643564" y="608012"/>
            <a:chExt cx="2761615" cy="3614420"/>
          </a:xfrm>
        </p:grpSpPr>
        <p:sp>
          <p:nvSpPr>
            <p:cNvPr id="3" name="object 3"/>
            <p:cNvSpPr/>
            <p:nvPr/>
          </p:nvSpPr>
          <p:spPr>
            <a:xfrm>
              <a:off x="4656582" y="621029"/>
              <a:ext cx="2735580" cy="576580"/>
            </a:xfrm>
            <a:custGeom>
              <a:avLst/>
              <a:gdLst/>
              <a:ahLst/>
              <a:cxnLst/>
              <a:rect l="l" t="t" r="r" b="b"/>
              <a:pathLst>
                <a:path w="2735579" h="576580">
                  <a:moveTo>
                    <a:pt x="0" y="576072"/>
                  </a:moveTo>
                  <a:lnTo>
                    <a:pt x="2735580" y="576072"/>
                  </a:lnTo>
                  <a:lnTo>
                    <a:pt x="2735580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1029" y="771779"/>
              <a:ext cx="2300731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56582" y="1197101"/>
              <a:ext cx="2735580" cy="3025140"/>
            </a:xfrm>
            <a:custGeom>
              <a:avLst/>
              <a:gdLst/>
              <a:ahLst/>
              <a:cxnLst/>
              <a:rect l="l" t="t" r="r" b="b"/>
              <a:pathLst>
                <a:path w="2735579" h="3025140">
                  <a:moveTo>
                    <a:pt x="2735580" y="0"/>
                  </a:moveTo>
                  <a:lnTo>
                    <a:pt x="0" y="0"/>
                  </a:lnTo>
                  <a:lnTo>
                    <a:pt x="0" y="3025140"/>
                  </a:lnTo>
                  <a:lnTo>
                    <a:pt x="2735580" y="3025140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56582" y="1197102"/>
            <a:ext cx="2735580" cy="3025140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82245" marR="892810">
              <a:lnSpc>
                <a:spcPct val="141700"/>
              </a:lnSpc>
              <a:spcBef>
                <a:spcPts val="204"/>
              </a:spcBef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creationTime()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lastAccessTime()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lastModifiedTime()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82245" marR="1078230">
              <a:lnSpc>
                <a:spcPct val="141700"/>
              </a:lnSpc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isDirectory()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isOther()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isRegularFile()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isSymbolicLi</a:t>
            </a:r>
            <a:r>
              <a:rPr sz="1200" spc="1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k</a:t>
            </a:r>
            <a:r>
              <a:rPr sz="1200" spc="10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size()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fileKey()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43252" y="3992816"/>
            <a:ext cx="2763520" cy="1957705"/>
            <a:chOff x="8243252" y="3992816"/>
            <a:chExt cx="2763520" cy="1957705"/>
          </a:xfrm>
        </p:grpSpPr>
        <p:sp>
          <p:nvSpPr>
            <p:cNvPr id="8" name="object 8"/>
            <p:cNvSpPr/>
            <p:nvPr/>
          </p:nvSpPr>
          <p:spPr>
            <a:xfrm>
              <a:off x="8256270" y="4005833"/>
              <a:ext cx="2737485" cy="576580"/>
            </a:xfrm>
            <a:custGeom>
              <a:avLst/>
              <a:gdLst/>
              <a:ahLst/>
              <a:cxnLst/>
              <a:rect l="l" t="t" r="r" b="b"/>
              <a:pathLst>
                <a:path w="2737484" h="576579">
                  <a:moveTo>
                    <a:pt x="0" y="576071"/>
                  </a:moveTo>
                  <a:lnTo>
                    <a:pt x="2737104" y="576071"/>
                  </a:lnTo>
                  <a:lnTo>
                    <a:pt x="2737104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25907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0082" y="4157217"/>
              <a:ext cx="2305557" cy="2743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56270" y="4581905"/>
              <a:ext cx="2737485" cy="1369060"/>
            </a:xfrm>
            <a:custGeom>
              <a:avLst/>
              <a:gdLst/>
              <a:ahLst/>
              <a:cxnLst/>
              <a:rect l="l" t="t" r="r" b="b"/>
              <a:pathLst>
                <a:path w="2737484" h="1369060">
                  <a:moveTo>
                    <a:pt x="2737104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2737104" y="136855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56269" y="4581905"/>
            <a:ext cx="2737485" cy="136906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83515" marR="1356360">
              <a:lnSpc>
                <a:spcPct val="141800"/>
              </a:lnSpc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group()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owner()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permissions()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2352" y="3992816"/>
            <a:ext cx="2761615" cy="1957705"/>
            <a:chOff x="1042352" y="3992816"/>
            <a:chExt cx="2761615" cy="1957705"/>
          </a:xfrm>
        </p:grpSpPr>
        <p:sp>
          <p:nvSpPr>
            <p:cNvPr id="13" name="object 13"/>
            <p:cNvSpPr/>
            <p:nvPr/>
          </p:nvSpPr>
          <p:spPr>
            <a:xfrm>
              <a:off x="1055369" y="4005833"/>
              <a:ext cx="2735580" cy="576580"/>
            </a:xfrm>
            <a:custGeom>
              <a:avLst/>
              <a:gdLst/>
              <a:ahLst/>
              <a:cxnLst/>
              <a:rect l="l" t="t" r="r" b="b"/>
              <a:pathLst>
                <a:path w="2735579" h="576579">
                  <a:moveTo>
                    <a:pt x="0" y="576071"/>
                  </a:moveTo>
                  <a:lnTo>
                    <a:pt x="2735580" y="576071"/>
                  </a:lnTo>
                  <a:lnTo>
                    <a:pt x="2735580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493" y="4157217"/>
              <a:ext cx="2138426" cy="2743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55369" y="4581905"/>
              <a:ext cx="2735580" cy="1369060"/>
            </a:xfrm>
            <a:custGeom>
              <a:avLst/>
              <a:gdLst/>
              <a:ahLst/>
              <a:cxnLst/>
              <a:rect l="l" t="t" r="r" b="b"/>
              <a:pathLst>
                <a:path w="2735579" h="1369060">
                  <a:moveTo>
                    <a:pt x="273558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2735580" y="1368552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5369" y="4581905"/>
            <a:ext cx="2735580" cy="1369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80975" marR="1448435">
              <a:lnSpc>
                <a:spcPct val="141700"/>
              </a:lnSpc>
              <a:spcBef>
                <a:spcPts val="944"/>
              </a:spcBef>
            </a:pP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isArchive() </a:t>
            </a:r>
            <a:r>
              <a:rPr sz="1200" spc="-7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isHidden()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isReadOnl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()  isSystem()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444" y="2650362"/>
            <a:ext cx="7228205" cy="1356360"/>
          </a:xfrm>
          <a:custGeom>
            <a:avLst/>
            <a:gdLst/>
            <a:ahLst/>
            <a:cxnLst/>
            <a:rect l="l" t="t" r="r" b="b"/>
            <a:pathLst>
              <a:path w="7228205" h="1356360">
                <a:moveTo>
                  <a:pt x="2246757" y="60071"/>
                </a:moveTo>
                <a:lnTo>
                  <a:pt x="2224544" y="47117"/>
                </a:lnTo>
                <a:lnTo>
                  <a:pt x="2149856" y="3556"/>
                </a:lnTo>
                <a:lnTo>
                  <a:pt x="2143633" y="0"/>
                </a:lnTo>
                <a:lnTo>
                  <a:pt x="2135759" y="2032"/>
                </a:lnTo>
                <a:lnTo>
                  <a:pt x="2132203" y="8255"/>
                </a:lnTo>
                <a:lnTo>
                  <a:pt x="2128520" y="14351"/>
                </a:lnTo>
                <a:lnTo>
                  <a:pt x="2130679" y="22352"/>
                </a:lnTo>
                <a:lnTo>
                  <a:pt x="2173122" y="47117"/>
                </a:lnTo>
                <a:lnTo>
                  <a:pt x="5842" y="47117"/>
                </a:lnTo>
                <a:lnTo>
                  <a:pt x="0" y="52959"/>
                </a:lnTo>
                <a:lnTo>
                  <a:pt x="0" y="1356233"/>
                </a:lnTo>
                <a:lnTo>
                  <a:pt x="25908" y="1356233"/>
                </a:lnTo>
                <a:lnTo>
                  <a:pt x="25908" y="73025"/>
                </a:lnTo>
                <a:lnTo>
                  <a:pt x="2173122" y="73025"/>
                </a:lnTo>
                <a:lnTo>
                  <a:pt x="2130679" y="97790"/>
                </a:lnTo>
                <a:lnTo>
                  <a:pt x="2128520" y="105791"/>
                </a:lnTo>
                <a:lnTo>
                  <a:pt x="2132203" y="111887"/>
                </a:lnTo>
                <a:lnTo>
                  <a:pt x="2135759" y="118110"/>
                </a:lnTo>
                <a:lnTo>
                  <a:pt x="2143633" y="120142"/>
                </a:lnTo>
                <a:lnTo>
                  <a:pt x="2149856" y="116586"/>
                </a:lnTo>
                <a:lnTo>
                  <a:pt x="2224544" y="73025"/>
                </a:lnTo>
                <a:lnTo>
                  <a:pt x="2246757" y="60071"/>
                </a:lnTo>
                <a:close/>
              </a:path>
              <a:path w="7228205" h="1356360">
                <a:moveTo>
                  <a:pt x="7227951" y="52959"/>
                </a:moveTo>
                <a:lnTo>
                  <a:pt x="7222109" y="47117"/>
                </a:lnTo>
                <a:lnTo>
                  <a:pt x="5056213" y="47117"/>
                </a:lnTo>
                <a:lnTo>
                  <a:pt x="5092573" y="25908"/>
                </a:lnTo>
                <a:lnTo>
                  <a:pt x="5098796" y="22352"/>
                </a:lnTo>
                <a:lnTo>
                  <a:pt x="5100828" y="14351"/>
                </a:lnTo>
                <a:lnTo>
                  <a:pt x="5097272" y="8255"/>
                </a:lnTo>
                <a:lnTo>
                  <a:pt x="5093716" y="2032"/>
                </a:lnTo>
                <a:lnTo>
                  <a:pt x="5085715" y="0"/>
                </a:lnTo>
                <a:lnTo>
                  <a:pt x="4982718" y="60071"/>
                </a:lnTo>
                <a:lnTo>
                  <a:pt x="5085715" y="120142"/>
                </a:lnTo>
                <a:lnTo>
                  <a:pt x="5093716" y="118110"/>
                </a:lnTo>
                <a:lnTo>
                  <a:pt x="5097272" y="111887"/>
                </a:lnTo>
                <a:lnTo>
                  <a:pt x="5100828" y="105791"/>
                </a:lnTo>
                <a:lnTo>
                  <a:pt x="5098796" y="97790"/>
                </a:lnTo>
                <a:lnTo>
                  <a:pt x="5092573" y="94234"/>
                </a:lnTo>
                <a:lnTo>
                  <a:pt x="5056213" y="73025"/>
                </a:lnTo>
                <a:lnTo>
                  <a:pt x="7202043" y="73025"/>
                </a:lnTo>
                <a:lnTo>
                  <a:pt x="7202043" y="1356233"/>
                </a:lnTo>
                <a:lnTo>
                  <a:pt x="7227951" y="1356233"/>
                </a:lnTo>
                <a:lnTo>
                  <a:pt x="7227951" y="73025"/>
                </a:lnTo>
                <a:lnTo>
                  <a:pt x="7227951" y="60071"/>
                </a:lnTo>
                <a:lnTo>
                  <a:pt x="7227951" y="529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C9B6F1-DA5F-130B-52BB-D81596C0AB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294728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1051458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6651244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7893050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842089"/>
            <a:ext cx="10389870" cy="2312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/>
                <a:cs typeface="Courier New"/>
              </a:rPr>
              <a:t>"D:/tmp/file.txt"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getFileSystem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 marR="1071880">
              <a:lnSpc>
                <a:spcPct val="15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FileSystemProvider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fileSystemProvider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 </a:t>
            </a:r>
            <a:r>
              <a:rPr sz="2000" spc="-11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DosFileAttributes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attributes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readAttributes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DosFileAttributes.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603755-0D4C-BACF-8B07-C26EAC9898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9177" y="2750820"/>
            <a:ext cx="7800975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0D210-4501-7DF4-DA69-A8CD068E7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724646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10561447" cy="365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0084" y="1221994"/>
            <a:ext cx="6418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</a:rPr>
              <a:t>Path</a:t>
            </a:r>
            <a:r>
              <a:rPr sz="200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path</a:t>
            </a:r>
            <a:r>
              <a:rPr sz="2000" dirty="0">
                <a:solidFill>
                  <a:srgbClr val="9776AA"/>
                </a:solidFill>
              </a:rPr>
              <a:t> </a:t>
            </a:r>
            <a:r>
              <a:rPr sz="2000" dirty="0">
                <a:solidFill>
                  <a:srgbClr val="A9B7C5"/>
                </a:solidFill>
              </a:rPr>
              <a:t>= </a:t>
            </a:r>
            <a:r>
              <a:rPr sz="2000" spc="15" dirty="0">
                <a:solidFill>
                  <a:srgbClr val="A9B7C5"/>
                </a:solidFill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15" dirty="0">
                <a:solidFill>
                  <a:srgbClr val="A9B7C5"/>
                </a:solidFill>
              </a:rPr>
              <a:t>(</a:t>
            </a:r>
            <a:r>
              <a:rPr sz="2000" spc="15" dirty="0">
                <a:solidFill>
                  <a:srgbClr val="6896BA"/>
                </a:solidFill>
              </a:rPr>
              <a:t>"D:/tmp/file.txt"</a:t>
            </a:r>
            <a:r>
              <a:rPr sz="2000" spc="15" dirty="0">
                <a:solidFill>
                  <a:srgbClr val="A9B7C5"/>
                </a:solidFill>
              </a:rPr>
              <a:t>));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084" y="1985470"/>
            <a:ext cx="836422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DosFileAttributes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attributes</a:t>
            </a:r>
            <a:r>
              <a:rPr sz="2000" spc="-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114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114" dirty="0">
                <a:solidFill>
                  <a:srgbClr val="FFC56C"/>
                </a:solidFill>
                <a:latin typeface="Trebuchet MS"/>
                <a:cs typeface="Trebuchet MS"/>
              </a:rPr>
              <a:t>readAttributes</a:t>
            </a:r>
            <a:r>
              <a:rPr sz="2000" spc="114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114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2000" spc="114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DosFileAttributes.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class);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4A73-199A-CB77-F6D8-B8CBC40BB1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969" y="2750820"/>
            <a:ext cx="4893437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17016-9F51-6B73-871A-AB6237D849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257290" cy="731520"/>
            <a:chOff x="5096002" y="2096770"/>
            <a:chExt cx="625729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128193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662" y="2096770"/>
              <a:ext cx="18676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1560" y="2096770"/>
              <a:ext cx="154851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0950" y="2096770"/>
              <a:ext cx="121222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462530"/>
              <a:ext cx="179222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8874" y="2462530"/>
              <a:ext cx="83352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408" y="2462530"/>
              <a:ext cx="1920240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056585"/>
            <a:ext cx="6477000" cy="732155"/>
            <a:chOff x="5096002" y="3056585"/>
            <a:chExt cx="6477000" cy="73215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056585"/>
              <a:ext cx="328549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5028" y="3056585"/>
              <a:ext cx="85915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05316" y="3056585"/>
              <a:ext cx="377190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6776" y="3056585"/>
              <a:ext cx="936713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28758" y="3056585"/>
              <a:ext cx="684783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35310" y="3056585"/>
              <a:ext cx="837438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422903"/>
              <a:ext cx="1772284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6631305" cy="732155"/>
            <a:chOff x="5096002" y="4017213"/>
            <a:chExt cx="6631305" cy="732155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017213"/>
              <a:ext cx="2224151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1088" y="4017213"/>
              <a:ext cx="2279650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97923" y="4017213"/>
              <a:ext cx="242887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383278"/>
              <a:ext cx="1244600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516C214-7E1E-70CD-7091-B6AD489587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570685"/>
            <a:ext cx="3581400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165350"/>
            <a:ext cx="3340735" cy="365760"/>
            <a:chOff x="5096002" y="2165350"/>
            <a:chExt cx="334073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165350"/>
              <a:ext cx="162915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674" y="2165350"/>
              <a:ext cx="1773554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759659"/>
            <a:ext cx="3252470" cy="366395"/>
            <a:chOff x="5096002" y="2759659"/>
            <a:chExt cx="3252470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155054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2758" y="2759659"/>
              <a:ext cx="1775205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354323"/>
            <a:ext cx="6146800" cy="731520"/>
            <a:chOff x="5096002" y="3354323"/>
            <a:chExt cx="6146800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354323"/>
              <a:ext cx="2767203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7536" y="3354323"/>
              <a:ext cx="1250556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3208" y="3354323"/>
              <a:ext cx="556768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0784" y="3354323"/>
              <a:ext cx="859535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01326" y="3354323"/>
              <a:ext cx="491744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70134" y="3354323"/>
              <a:ext cx="772159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20083"/>
              <a:ext cx="1089914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314697"/>
            <a:ext cx="4708525" cy="365760"/>
            <a:chOff x="5096002" y="4314697"/>
            <a:chExt cx="4708525" cy="36576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314697"/>
              <a:ext cx="84226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81802" y="4314697"/>
              <a:ext cx="148678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3364" y="4314697"/>
              <a:ext cx="1342517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9620" y="4314697"/>
              <a:ext cx="83743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07423" y="4314697"/>
              <a:ext cx="696772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BE75B1D-34ED-92CF-9CAC-D9F5611637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0286"/>
            <a:ext cx="4869434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8260" y="4220286"/>
            <a:ext cx="204025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4815204"/>
            <a:ext cx="488696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34277" y="4815204"/>
            <a:ext cx="25831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0995" y="4195394"/>
            <a:ext cx="27616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jar:file:</a:t>
            </a:r>
            <a:endParaRPr sz="24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create</a:t>
            </a:r>
            <a:r>
              <a:rPr sz="2400" spc="-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encoding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69529" y="4815204"/>
            <a:ext cx="2682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440" y="5410809"/>
            <a:ext cx="6871081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0084" y="842089"/>
            <a:ext cx="9587230" cy="231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40055">
              <a:lnSpc>
                <a:spcPct val="150100"/>
              </a:lnSpc>
              <a:spcBef>
                <a:spcPts val="9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URI</a:t>
            </a:r>
            <a:r>
              <a:rPr sz="2000" spc="4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zipFile</a:t>
            </a:r>
            <a:r>
              <a:rPr sz="2000" spc="4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URI.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"jar:file:///D:/tmp/archive.zip"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)); </a:t>
            </a:r>
            <a:r>
              <a:rPr sz="2000" spc="-11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Map&lt;String, String&gt;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options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CC7831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HashMap&lt;&gt;();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options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.put(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"create"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"true"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5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50" dirty="0">
                <a:solidFill>
                  <a:srgbClr val="FFC56C"/>
                </a:solidFill>
                <a:latin typeface="Trebuchet MS"/>
                <a:cs typeface="Trebuchet MS"/>
              </a:rPr>
              <a:t>newFileSystem</a:t>
            </a:r>
            <a:r>
              <a:rPr sz="2000" spc="5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50" dirty="0">
                <a:solidFill>
                  <a:srgbClr val="9776AA"/>
                </a:solidFill>
                <a:latin typeface="Courier New"/>
                <a:cs typeface="Courier New"/>
              </a:rPr>
              <a:t>zipFile</a:t>
            </a:r>
            <a:r>
              <a:rPr sz="2000" spc="50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options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000A2E-6B3D-FC25-C8EF-A764823AF7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634218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669147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8672" y="5410809"/>
            <a:ext cx="10092055" cy="732155"/>
            <a:chOff x="658672" y="5410809"/>
            <a:chExt cx="10092055" cy="7321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004328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72" y="5777179"/>
              <a:ext cx="3311652" cy="36575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084" y="1450289"/>
            <a:ext cx="67233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9B7C5"/>
                </a:solidFill>
              </a:rPr>
              <a:t>Path</a:t>
            </a:r>
            <a:r>
              <a:rPr sz="2000" spc="1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someText</a:t>
            </a:r>
            <a:r>
              <a:rPr sz="2000" spc="10" dirty="0">
                <a:solidFill>
                  <a:srgbClr val="9776AA"/>
                </a:solidFill>
              </a:rPr>
              <a:t> </a:t>
            </a:r>
            <a:r>
              <a:rPr sz="2000" dirty="0">
                <a:solidFill>
                  <a:srgbClr val="A9B7C5"/>
                </a:solidFill>
              </a:rPr>
              <a:t>=</a:t>
            </a:r>
            <a:r>
              <a:rPr sz="2000" spc="10" dirty="0">
                <a:solidFill>
                  <a:srgbClr val="A9B7C5"/>
                </a:solidFill>
              </a:rPr>
              <a:t> </a:t>
            </a:r>
            <a:r>
              <a:rPr sz="2000" spc="15" dirty="0">
                <a:solidFill>
                  <a:srgbClr val="A9B7C5"/>
                </a:solidFill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15" dirty="0">
                <a:solidFill>
                  <a:srgbClr val="A9B7C5"/>
                </a:solidFill>
              </a:rPr>
              <a:t>(</a:t>
            </a:r>
            <a:r>
              <a:rPr sz="2000" spc="15" dirty="0">
                <a:solidFill>
                  <a:srgbClr val="6896BA"/>
                </a:solidFill>
              </a:rPr>
              <a:t>"files/some.txt"</a:t>
            </a:r>
            <a:r>
              <a:rPr sz="2000" spc="15" dirty="0">
                <a:solidFill>
                  <a:srgbClr val="A9B7C5"/>
                </a:solidFill>
              </a:rPr>
              <a:t>);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084" y="2365375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copy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776AA"/>
                </a:solidFill>
                <a:latin typeface="Courier New"/>
                <a:cs typeface="Courier New"/>
              </a:rPr>
              <a:t>someText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"some.txt"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81540-C04D-EB1D-9AD4-ADFC5C3BE8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413375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4109339" cy="365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</a:rPr>
              <a:t>Path</a:t>
            </a:r>
            <a:r>
              <a:rPr sz="2000" spc="-1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dir</a:t>
            </a:r>
            <a:r>
              <a:rPr sz="2000" spc="-15" dirty="0">
                <a:solidFill>
                  <a:srgbClr val="9776AA"/>
                </a:solidFill>
              </a:rPr>
              <a:t> </a:t>
            </a:r>
            <a:r>
              <a:rPr sz="2000" dirty="0">
                <a:solidFill>
                  <a:srgbClr val="A9B7C5"/>
                </a:solidFill>
              </a:rPr>
              <a:t>=</a:t>
            </a:r>
            <a:r>
              <a:rPr sz="2000" spc="-1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zipFS</a:t>
            </a:r>
            <a:r>
              <a:rPr sz="2000" spc="-5" dirty="0">
                <a:solidFill>
                  <a:srgbClr val="A9B7C5"/>
                </a:solidFill>
              </a:rPr>
              <a:t>.</a:t>
            </a:r>
            <a:r>
              <a:rPr sz="2000" spc="-5" dirty="0">
                <a:solidFill>
                  <a:srgbClr val="FFC56C"/>
                </a:solidFill>
              </a:rPr>
              <a:t>getPath</a:t>
            </a:r>
            <a:r>
              <a:rPr sz="2000" spc="-5" dirty="0">
                <a:solidFill>
                  <a:srgbClr val="A9B7C5"/>
                </a:solidFill>
              </a:rPr>
              <a:t>(</a:t>
            </a:r>
            <a:r>
              <a:rPr sz="2000" spc="-5" dirty="0">
                <a:solidFill>
                  <a:srgbClr val="6896BA"/>
                </a:solidFill>
              </a:rPr>
              <a:t>"files"</a:t>
            </a:r>
            <a:r>
              <a:rPr sz="2000" spc="-5" dirty="0">
                <a:solidFill>
                  <a:srgbClr val="A9B7C5"/>
                </a:solidFill>
              </a:rPr>
              <a:t>);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780084" y="2213330"/>
            <a:ext cx="732980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zipFS.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copy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776AA"/>
                </a:solidFill>
                <a:latin typeface="Courier New"/>
                <a:cs typeface="Courier New"/>
              </a:rPr>
              <a:t>someText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"some.txt"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1A6F-0AA0-07C7-85DB-670E883B5F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413375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410933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5554345" cy="366395"/>
            <a:chOff x="707440" y="5410809"/>
            <a:chExt cx="5554345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93306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4373" y="5410809"/>
              <a:ext cx="3777234" cy="3660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842089"/>
            <a:ext cx="10057765" cy="2312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3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(URI.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create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6896BA"/>
                </a:solidFill>
                <a:latin typeface="Courier New"/>
                <a:cs typeface="Courier New"/>
              </a:rPr>
              <a:t>"jar:file:///D:/tmp/archive.zip!/files"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 marR="2733040">
              <a:lnSpc>
                <a:spcPct val="1501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zipFS.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createDirectory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copy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776AA"/>
                </a:solidFill>
                <a:latin typeface="Courier New"/>
                <a:cs typeface="Courier New"/>
              </a:rPr>
              <a:t>someText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"some.txt"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1CB5A-43A2-6140-BFAE-3A865B158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570685"/>
            <a:ext cx="3581400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165350"/>
            <a:ext cx="3340735" cy="365760"/>
            <a:chOff x="5096002" y="2165350"/>
            <a:chExt cx="334073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165350"/>
              <a:ext cx="162915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674" y="2165350"/>
              <a:ext cx="1773554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759659"/>
            <a:ext cx="3252470" cy="366395"/>
            <a:chOff x="5096002" y="2759659"/>
            <a:chExt cx="3252470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155054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2758" y="2759659"/>
              <a:ext cx="1775205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354323"/>
            <a:ext cx="6146800" cy="731520"/>
            <a:chOff x="5096002" y="3354323"/>
            <a:chExt cx="6146800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354323"/>
              <a:ext cx="2767203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7536" y="3354323"/>
              <a:ext cx="1250556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3208" y="3354323"/>
              <a:ext cx="556768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0784" y="3354323"/>
              <a:ext cx="859535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01326" y="3354323"/>
              <a:ext cx="491744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70134" y="3354323"/>
              <a:ext cx="772159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20083"/>
              <a:ext cx="1089914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314697"/>
            <a:ext cx="4708525" cy="365760"/>
            <a:chOff x="5096002" y="4314697"/>
            <a:chExt cx="4708525" cy="36576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314697"/>
              <a:ext cx="84226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81802" y="4314697"/>
              <a:ext cx="148678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3364" y="4314697"/>
              <a:ext cx="1342517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9620" y="4314697"/>
              <a:ext cx="83743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07423" y="4314697"/>
              <a:ext cx="696772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909058"/>
            <a:ext cx="5083810" cy="365760"/>
            <a:chOff x="5096002" y="4909058"/>
            <a:chExt cx="5083810" cy="36576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909058"/>
              <a:ext cx="84226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1802" y="4909058"/>
              <a:ext cx="123487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55282" y="4909058"/>
              <a:ext cx="143027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26552" y="4909058"/>
              <a:ext cx="1308227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82328" y="4909058"/>
              <a:ext cx="697141" cy="36576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4BFDFB0-5CAE-561F-082D-6F0BE4E513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767060" cy="3660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8672" y="4816728"/>
            <a:ext cx="10568940" cy="731520"/>
            <a:chOff x="658672" y="4816728"/>
            <a:chExt cx="10568940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1051991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672" y="5182488"/>
              <a:ext cx="1460753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5777179"/>
            <a:ext cx="10453370" cy="365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084" y="1221994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</a:rPr>
              <a:t>Path</a:t>
            </a:r>
            <a:r>
              <a:rPr sz="200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target </a:t>
            </a:r>
            <a:r>
              <a:rPr sz="2000" dirty="0">
                <a:solidFill>
                  <a:srgbClr val="A9B7C5"/>
                </a:solidFill>
              </a:rPr>
              <a:t>=</a:t>
            </a:r>
            <a:r>
              <a:rPr sz="2000" spc="-5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zipFS</a:t>
            </a:r>
            <a:r>
              <a:rPr sz="2000" spc="-5" dirty="0">
                <a:solidFill>
                  <a:srgbClr val="A9B7C5"/>
                </a:solidFill>
              </a:rPr>
              <a:t>.</a:t>
            </a:r>
            <a:r>
              <a:rPr sz="2000" spc="-5" dirty="0">
                <a:solidFill>
                  <a:srgbClr val="FFC56C"/>
                </a:solidFill>
              </a:rPr>
              <a:t>getPath</a:t>
            </a:r>
            <a:r>
              <a:rPr sz="2000" spc="-5" dirty="0">
                <a:solidFill>
                  <a:srgbClr val="A9B7C5"/>
                </a:solidFill>
              </a:rPr>
              <a:t>(</a:t>
            </a:r>
            <a:r>
              <a:rPr sz="2000" spc="-5" dirty="0">
                <a:solidFill>
                  <a:srgbClr val="6896BA"/>
                </a:solidFill>
              </a:rPr>
              <a:t>"ints.bin"</a:t>
            </a:r>
            <a:r>
              <a:rPr sz="2000" spc="-5" dirty="0">
                <a:solidFill>
                  <a:srgbClr val="A9B7C5"/>
                </a:solidFill>
              </a:rPr>
              <a:t>);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780084" y="1985470"/>
            <a:ext cx="912368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OutputStream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os</a:t>
            </a:r>
            <a:r>
              <a:rPr sz="2000" spc="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newOutputStream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target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StandardOpenOption.</a:t>
            </a:r>
            <a:r>
              <a:rPr sz="2000" i="1" spc="-10" dirty="0">
                <a:solidFill>
                  <a:srgbClr val="9776AA"/>
                </a:solidFill>
                <a:latin typeface="Trebuchet MS"/>
                <a:cs typeface="Trebuchet MS"/>
              </a:rPr>
              <a:t>CREATE_NEW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-3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StandardOpenOption.</a:t>
            </a:r>
            <a:r>
              <a:rPr sz="2000" i="1" spc="5" dirty="0">
                <a:solidFill>
                  <a:srgbClr val="9776AA"/>
                </a:solidFill>
                <a:latin typeface="Trebuchet MS"/>
                <a:cs typeface="Trebuchet MS"/>
              </a:rPr>
              <a:t>WRITE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18AE7-AF38-E794-94F6-5E52C2F37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0685"/>
            <a:ext cx="5451475" cy="366395"/>
            <a:chOff x="5096002" y="1570685"/>
            <a:chExt cx="545147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570685"/>
              <a:ext cx="9925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0006" y="1570685"/>
              <a:ext cx="851534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1234" y="1570685"/>
              <a:ext cx="397611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165350"/>
            <a:ext cx="6313170" cy="731520"/>
            <a:chOff x="5096002" y="2165350"/>
            <a:chExt cx="6313170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165350"/>
              <a:ext cx="9235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762" y="2165350"/>
              <a:ext cx="129578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0" y="2165350"/>
              <a:ext cx="97109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0604" y="2165350"/>
              <a:ext cx="153619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17736" y="2165350"/>
              <a:ext cx="5506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0994" y="2165350"/>
              <a:ext cx="104584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59110" y="2165350"/>
              <a:ext cx="74980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531109"/>
              <a:ext cx="141439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3302" y="2531109"/>
              <a:ext cx="112049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6640" y="2531109"/>
              <a:ext cx="178892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3125723"/>
            <a:ext cx="5579745" cy="365760"/>
            <a:chOff x="5096002" y="3125723"/>
            <a:chExt cx="5579745" cy="36576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125723"/>
              <a:ext cx="2234311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4992" y="3125723"/>
              <a:ext cx="134454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44484" y="3125723"/>
              <a:ext cx="81381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22664" y="3125723"/>
              <a:ext cx="1553082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720084"/>
            <a:ext cx="4389755" cy="365760"/>
            <a:chOff x="5096002" y="3720084"/>
            <a:chExt cx="4389755" cy="36576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6002" y="3720084"/>
              <a:ext cx="2398141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44156" y="3720084"/>
              <a:ext cx="2141347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4314697"/>
            <a:ext cx="5674995" cy="365760"/>
            <a:chOff x="5096002" y="4314697"/>
            <a:chExt cx="5674995" cy="365760"/>
          </a:xfrm>
        </p:grpSpPr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314697"/>
              <a:ext cx="167601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84010" y="4314697"/>
              <a:ext cx="82698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73112" y="4314697"/>
              <a:ext cx="73723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62900" y="4314697"/>
              <a:ext cx="1089913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91600" y="4314697"/>
              <a:ext cx="1779270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4909058"/>
            <a:ext cx="5389245" cy="365760"/>
            <a:chOff x="5096002" y="4909058"/>
            <a:chExt cx="5389245" cy="365760"/>
          </a:xfrm>
        </p:grpSpPr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4909058"/>
              <a:ext cx="1008888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46394" y="4909058"/>
              <a:ext cx="1203705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72884" y="4909058"/>
              <a:ext cx="905255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27264" y="4909058"/>
              <a:ext cx="930859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95944" y="4909058"/>
              <a:ext cx="1789176" cy="365760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06234" y="2229405"/>
            <a:ext cx="2272037" cy="2378753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00399DFD-64A9-277F-5EE8-59BE9ECF6B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087229" cy="3660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440" y="4816728"/>
            <a:ext cx="10852785" cy="365760"/>
            <a:chOff x="707440" y="4816728"/>
            <a:chExt cx="10852785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6157214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7824" y="4816728"/>
              <a:ext cx="128892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585" y="4816728"/>
              <a:ext cx="3704209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084" y="1221994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</a:rPr>
              <a:t>Path</a:t>
            </a:r>
            <a:r>
              <a:rPr sz="2000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target </a:t>
            </a:r>
            <a:r>
              <a:rPr sz="2000" dirty="0">
                <a:solidFill>
                  <a:srgbClr val="A9B7C5"/>
                </a:solidFill>
              </a:rPr>
              <a:t>=</a:t>
            </a:r>
            <a:r>
              <a:rPr sz="2000" spc="-5" dirty="0">
                <a:solidFill>
                  <a:srgbClr val="A9B7C5"/>
                </a:solidFill>
              </a:rPr>
              <a:t> </a:t>
            </a:r>
            <a:r>
              <a:rPr sz="2000" spc="-5" dirty="0">
                <a:solidFill>
                  <a:srgbClr val="9776AA"/>
                </a:solidFill>
              </a:rPr>
              <a:t>zipFS</a:t>
            </a:r>
            <a:r>
              <a:rPr sz="2000" spc="-5" dirty="0">
                <a:solidFill>
                  <a:srgbClr val="A9B7C5"/>
                </a:solidFill>
              </a:rPr>
              <a:t>.</a:t>
            </a:r>
            <a:r>
              <a:rPr sz="2000" spc="-5" dirty="0">
                <a:solidFill>
                  <a:srgbClr val="FFC56C"/>
                </a:solidFill>
              </a:rPr>
              <a:t>getPath</a:t>
            </a:r>
            <a:r>
              <a:rPr sz="2000" spc="-5" dirty="0">
                <a:solidFill>
                  <a:srgbClr val="A9B7C5"/>
                </a:solidFill>
              </a:rPr>
              <a:t>(</a:t>
            </a:r>
            <a:r>
              <a:rPr sz="2000" spc="-5" dirty="0">
                <a:solidFill>
                  <a:srgbClr val="6896BA"/>
                </a:solidFill>
              </a:rPr>
              <a:t>"ints.bin"</a:t>
            </a:r>
            <a:r>
              <a:rPr sz="2000" spc="-5" dirty="0">
                <a:solidFill>
                  <a:srgbClr val="A9B7C5"/>
                </a:solidFill>
              </a:rPr>
              <a:t>);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780084" y="2136775"/>
            <a:ext cx="1084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ByteChannel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channel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zipFS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provider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newByteChannel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target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options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5B79F-5049-44C6-664F-26E9664F9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249677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844038"/>
            <a:ext cx="592150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438778"/>
            <a:ext cx="522274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033139"/>
            <a:ext cx="3830954" cy="3657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3E960D-DEB3-A6F9-E57E-E049D974DC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769059"/>
            <a:ext cx="324561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363977"/>
            <a:ext cx="409130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958033"/>
            <a:ext cx="6129655" cy="732790"/>
            <a:chOff x="5240146" y="2958033"/>
            <a:chExt cx="6129655" cy="73279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958033"/>
              <a:ext cx="6129401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324479"/>
              <a:ext cx="3237610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18839"/>
            <a:ext cx="596455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13453"/>
            <a:ext cx="4380103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361" y="1399286"/>
              <a:ext cx="1927733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85473FE-076F-D766-D27E-E3F321C156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14515">
              <a:lnSpc>
                <a:spcPct val="100000"/>
              </a:lnSpc>
              <a:spcBef>
                <a:spcPts val="100"/>
              </a:spcBef>
            </a:pPr>
            <a:r>
              <a:rPr dirty="0"/>
              <a:t>file://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669" y="2758135"/>
            <a:ext cx="2682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354323"/>
            <a:ext cx="6816725" cy="731520"/>
            <a:chOff x="5096002" y="3354323"/>
            <a:chExt cx="68167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354323"/>
              <a:ext cx="2356484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388" y="3354323"/>
              <a:ext cx="3915536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9922" y="3354323"/>
              <a:ext cx="852220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20083"/>
              <a:ext cx="109727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122" y="3720083"/>
              <a:ext cx="1413128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2152" y="3720083"/>
              <a:ext cx="26517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8936" y="3720083"/>
              <a:ext cx="90106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9788" y="3720083"/>
              <a:ext cx="26289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5048" y="3720083"/>
              <a:ext cx="141795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5396" y="3720083"/>
              <a:ext cx="265633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2434" y="3720083"/>
              <a:ext cx="63804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00970" y="3720083"/>
              <a:ext cx="56235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314697"/>
            <a:ext cx="6149975" cy="731520"/>
            <a:chOff x="5096002" y="4314697"/>
            <a:chExt cx="6149975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314697"/>
              <a:ext cx="296138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2796" y="4314697"/>
              <a:ext cx="26106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49738" y="4314697"/>
              <a:ext cx="896111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680457"/>
              <a:ext cx="123139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7958" y="4680457"/>
              <a:ext cx="1834134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49184" y="4680457"/>
              <a:ext cx="833120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65464" y="4680457"/>
              <a:ext cx="1780921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23721" y="2873705"/>
            <a:ext cx="3122930" cy="1097915"/>
            <a:chOff x="1323721" y="2873705"/>
            <a:chExt cx="3122930" cy="1097915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21713" y="2873705"/>
              <a:ext cx="1529714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9978" y="2873705"/>
              <a:ext cx="1066190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3721" y="3422904"/>
              <a:ext cx="3041523" cy="548640"/>
            </a:xfrm>
            <a:prstGeom prst="rect">
              <a:avLst/>
            </a:prstGeom>
          </p:spPr>
        </p:pic>
      </p:grp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92A0B55-9425-984F-5198-8B380C5FF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84604"/>
            <a:ext cx="6890384" cy="732790"/>
            <a:chOff x="5096002" y="1684604"/>
            <a:chExt cx="6890384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84604"/>
              <a:ext cx="31308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400" y="1684604"/>
              <a:ext cx="38328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051049"/>
              <a:ext cx="139331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645410"/>
            <a:ext cx="4754880" cy="365760"/>
            <a:chOff x="5096002" y="2645410"/>
            <a:chExt cx="475488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645410"/>
              <a:ext cx="1008888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6394" y="2645410"/>
              <a:ext cx="112014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1002" y="2645410"/>
              <a:ext cx="98974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17180" y="2645410"/>
              <a:ext cx="1933321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240023"/>
            <a:ext cx="6682105" cy="731520"/>
            <a:chOff x="5096002" y="3240023"/>
            <a:chExt cx="6682105" cy="7315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240023"/>
              <a:ext cx="237820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9772" y="3240023"/>
              <a:ext cx="1536192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6904" y="3240023"/>
              <a:ext cx="55067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69908" y="3240023"/>
              <a:ext cx="112049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23246" y="3240023"/>
              <a:ext cx="37719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74705" y="3240023"/>
              <a:ext cx="104584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02822" y="3240023"/>
              <a:ext cx="374903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605783"/>
              <a:ext cx="933450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5726" y="3605783"/>
              <a:ext cx="377189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87186" y="3605783"/>
              <a:ext cx="1125473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45096" y="3605783"/>
              <a:ext cx="4030090" cy="36575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199839"/>
            <a:ext cx="5577840" cy="366395"/>
            <a:chOff x="5096002" y="4199839"/>
            <a:chExt cx="5577840" cy="366395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199839"/>
              <a:ext cx="213334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69836" y="4199839"/>
              <a:ext cx="145046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52104" y="4199839"/>
              <a:ext cx="830579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16567" y="4199839"/>
              <a:ext cx="1557147" cy="36606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794758"/>
            <a:ext cx="5570855" cy="365760"/>
            <a:chOff x="5096002" y="4794758"/>
            <a:chExt cx="5570855" cy="365760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794758"/>
              <a:ext cx="2768727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4488" y="4794758"/>
              <a:ext cx="1371600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26652" y="4794758"/>
              <a:ext cx="1639824" cy="3657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64666" y="2873705"/>
            <a:ext cx="3441065" cy="1097915"/>
            <a:chOff x="1064666" y="2873705"/>
            <a:chExt cx="3441065" cy="1097915"/>
          </a:xfrm>
        </p:grpSpPr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99664" y="2873705"/>
              <a:ext cx="1227493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58286" y="2873705"/>
              <a:ext cx="946912" cy="5489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4666" y="3422904"/>
              <a:ext cx="1527048" cy="5486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4341" y="3422904"/>
              <a:ext cx="1893570" cy="548640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A88C209-A5F9-443A-00D0-72F2EE2570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830695" cy="365760"/>
            <a:chOff x="5096002" y="1387728"/>
            <a:chExt cx="683069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387728"/>
              <a:ext cx="183400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6222" y="1387728"/>
              <a:ext cx="92313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7432" y="1387728"/>
              <a:ext cx="188531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3184" y="1387728"/>
              <a:ext cx="245351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982470"/>
            <a:ext cx="6509384" cy="731520"/>
            <a:chOff x="5096002" y="1982470"/>
            <a:chExt cx="6509384" cy="73152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982470"/>
              <a:ext cx="100888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6394" y="1982470"/>
              <a:ext cx="9564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934" y="1982470"/>
              <a:ext cx="128384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3380" y="1982470"/>
              <a:ext cx="132372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51620" y="1982470"/>
              <a:ext cx="245351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348230"/>
              <a:ext cx="136017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4826" y="2348230"/>
              <a:ext cx="1842389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942285"/>
            <a:ext cx="6547484" cy="732155"/>
            <a:chOff x="5096002" y="2942285"/>
            <a:chExt cx="6547484" cy="73215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942285"/>
              <a:ext cx="5813552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58170" y="2942285"/>
              <a:ext cx="88513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308603"/>
              <a:ext cx="178892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5826" y="3308603"/>
              <a:ext cx="173266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4088" y="3308603"/>
              <a:ext cx="1623949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3902964"/>
            <a:ext cx="5613400" cy="365760"/>
            <a:chOff x="5096002" y="3902964"/>
            <a:chExt cx="5613400" cy="36576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02964"/>
              <a:ext cx="1562353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08750" y="3902964"/>
              <a:ext cx="10813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28560" y="3902964"/>
              <a:ext cx="56489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52232" y="3902964"/>
              <a:ext cx="1529079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21367" y="3902964"/>
              <a:ext cx="1287526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96002" y="4497578"/>
            <a:ext cx="5183505" cy="365760"/>
            <a:chOff x="5096002" y="4497578"/>
            <a:chExt cx="5183505" cy="36576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497578"/>
              <a:ext cx="168795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36766" y="4497578"/>
              <a:ext cx="86906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26452" y="4497578"/>
              <a:ext cx="2852547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5091938"/>
            <a:ext cx="3791585" cy="365760"/>
            <a:chOff x="5096002" y="5091938"/>
            <a:chExt cx="3791585" cy="365760"/>
          </a:xfrm>
        </p:grpSpPr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5091938"/>
              <a:ext cx="1687957" cy="3657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36766" y="5091938"/>
              <a:ext cx="1099477" cy="3657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47432" y="5091938"/>
              <a:ext cx="1240104" cy="36575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064666" y="2873705"/>
            <a:ext cx="3441065" cy="1097915"/>
            <a:chOff x="1064666" y="2873705"/>
            <a:chExt cx="3441065" cy="1097915"/>
          </a:xfrm>
        </p:grpSpPr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99664" y="2873705"/>
              <a:ext cx="1227493" cy="5489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58286" y="2873705"/>
              <a:ext cx="946912" cy="5489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4666" y="3422904"/>
              <a:ext cx="1527048" cy="5486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74341" y="3422904"/>
              <a:ext cx="1893570" cy="548640"/>
            </a:xfrm>
            <a:prstGeom prst="rect">
              <a:avLst/>
            </a:prstGeom>
          </p:spPr>
        </p:pic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0B27918-E077-6B45-479F-5431EA9535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25870" cy="731520"/>
            <a:chOff x="5096002" y="1982470"/>
            <a:chExt cx="632587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15290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138" y="1982470"/>
              <a:ext cx="343877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534" y="1982470"/>
              <a:ext cx="15610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348230"/>
              <a:ext cx="3082290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942285"/>
            <a:ext cx="6529070" cy="366395"/>
            <a:chOff x="5096002" y="2942285"/>
            <a:chExt cx="652907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942285"/>
              <a:ext cx="237820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9772" y="2942285"/>
              <a:ext cx="10515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3984" y="2942285"/>
              <a:ext cx="83057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8448" y="2942285"/>
              <a:ext cx="86867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6610" y="2942285"/>
              <a:ext cx="1918461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537203"/>
            <a:ext cx="6701155" cy="731520"/>
            <a:chOff x="5096002" y="3537203"/>
            <a:chExt cx="6701155" cy="73152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537203"/>
              <a:ext cx="473417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4352" y="3537203"/>
              <a:ext cx="106655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57586" y="3537203"/>
              <a:ext cx="1139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902963"/>
              <a:ext cx="929030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97578"/>
            <a:ext cx="5568950" cy="365760"/>
            <a:chOff x="5096002" y="4497578"/>
            <a:chExt cx="5568950" cy="36576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497578"/>
              <a:ext cx="2768727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14488" y="4497578"/>
              <a:ext cx="2950463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64666" y="2873705"/>
            <a:ext cx="3441065" cy="1097915"/>
            <a:chOff x="1064666" y="2873705"/>
            <a:chExt cx="3441065" cy="109791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9664" y="2873705"/>
              <a:ext cx="1227493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8286" y="2873705"/>
              <a:ext cx="946912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4666" y="3422904"/>
              <a:ext cx="1527048" cy="5486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74341" y="3422904"/>
              <a:ext cx="1893570" cy="548640"/>
            </a:xfrm>
            <a:prstGeom prst="rect">
              <a:avLst/>
            </a:prstGeom>
          </p:spPr>
        </p:pic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79835CF-9288-C9F4-DC3F-7425FB4CE7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62529"/>
            <a:ext cx="4811395" cy="365760"/>
            <a:chOff x="5096002" y="2462529"/>
            <a:chExt cx="481139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62529"/>
              <a:ext cx="192176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9938" y="2468625"/>
              <a:ext cx="313181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0420" y="2462529"/>
              <a:ext cx="90159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1752" y="2462529"/>
              <a:ext cx="198539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056585"/>
            <a:ext cx="5751830" cy="366395"/>
            <a:chOff x="5096002" y="3056585"/>
            <a:chExt cx="575183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056585"/>
              <a:ext cx="50063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758" y="3056585"/>
              <a:ext cx="216217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7788" y="3056585"/>
              <a:ext cx="55067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0792" y="3056585"/>
              <a:ext cx="112014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3876" y="3056585"/>
              <a:ext cx="1933702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651503"/>
            <a:ext cx="4469130" cy="732155"/>
            <a:chOff x="5096002" y="3651503"/>
            <a:chExt cx="4469130" cy="73215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651503"/>
              <a:ext cx="169252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7434" y="3651503"/>
              <a:ext cx="242608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0160" y="3651503"/>
              <a:ext cx="66446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017213"/>
              <a:ext cx="3130804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3400" y="4017213"/>
              <a:ext cx="888796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2766" y="2873705"/>
            <a:ext cx="3412490" cy="1097915"/>
            <a:chOff x="1102766" y="2873705"/>
            <a:chExt cx="3412490" cy="109791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8285" y="2873705"/>
              <a:ext cx="1726818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2766" y="3422904"/>
              <a:ext cx="1980311" cy="5486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8117" y="3422904"/>
              <a:ext cx="1395730" cy="548640"/>
            </a:xfrm>
            <a:prstGeom prst="rect">
              <a:avLst/>
            </a:prstGeom>
          </p:spPr>
        </p:pic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AB4A77-F5C9-3DCD-36AE-3B1FC5BAA3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563</Words>
  <Application>Microsoft Office PowerPoint</Application>
  <PresentationFormat>Widescreen</PresentationFormat>
  <Paragraphs>105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Courier New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file://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path = Paths.get("D:/tmp/file.txt"));</vt:lpstr>
      <vt:lpstr>PowerPoint Presentation</vt:lpstr>
      <vt:lpstr>PowerPoint Presentation</vt:lpstr>
      <vt:lpstr>PowerPoint Presentation</vt:lpstr>
      <vt:lpstr>PowerPoint Presentation</vt:lpstr>
      <vt:lpstr>Path someText = Paths.get("files/some.txt");</vt:lpstr>
      <vt:lpstr>Path dir = zipFS.getPath("files");</vt:lpstr>
      <vt:lpstr>PowerPoint Presentation</vt:lpstr>
      <vt:lpstr>PowerPoint Presentation</vt:lpstr>
      <vt:lpstr>Path target = zipFS.getPath("ints.bin");</vt:lpstr>
      <vt:lpstr>Path target = zipFS.getPath("ints.bin");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Admin</cp:lastModifiedBy>
  <cp:revision>1</cp:revision>
  <dcterms:created xsi:type="dcterms:W3CDTF">2023-10-19T22:07:05Z</dcterms:created>
  <dcterms:modified xsi:type="dcterms:W3CDTF">2023-10-19T22:10:36Z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2023-10-19T00:00:00Z</vt:filetime>
  </property>
</Properties>
</file>