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B8D5C-3335-4BDA-80D4-3DBE44FF60A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E7D47-2673-4AC4-951D-EE617921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D099-4B29-4307-84B1-627D2B05CCCD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9B7C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7B2B-3E29-423A-B794-6DC530B8C085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9B7C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5E73-5CB7-48F4-90F4-CB6A94CBF08F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822960" cy="36606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4370" y="1798904"/>
            <a:ext cx="2307844" cy="36606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97368" y="1798904"/>
            <a:ext cx="1720723" cy="36606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74708" y="1798904"/>
            <a:ext cx="1732026" cy="36606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49254" y="1798904"/>
            <a:ext cx="542544" cy="3660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2165349"/>
            <a:ext cx="2978023" cy="36576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17180" y="2165349"/>
            <a:ext cx="265175" cy="36576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2758135"/>
            <a:ext cx="249936" cy="36606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99605" y="2758135"/>
            <a:ext cx="2588641" cy="36606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44355" y="2758135"/>
            <a:ext cx="1283970" cy="36606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59238" y="2758135"/>
            <a:ext cx="888796" cy="36606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352800"/>
            <a:ext cx="249936" cy="36576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16726" y="3352800"/>
            <a:ext cx="4941951" cy="365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9B7C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CD76-988C-47D6-B40E-C277E982500F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A58E-95A0-4C56-B3F3-37037F874C11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084" y="1069822"/>
            <a:ext cx="10631830" cy="94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9B7C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0084" y="1756384"/>
            <a:ext cx="1063183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8609-B747-4634-8D9A-3F634A7C4ECB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9.png"/><Relationship Id="rId21" Type="http://schemas.openxmlformats.org/officeDocument/2006/relationships/image" Target="../media/image86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24" Type="http://schemas.openxmlformats.org/officeDocument/2006/relationships/image" Target="../media/image42.png"/><Relationship Id="rId5" Type="http://schemas.openxmlformats.org/officeDocument/2006/relationships/image" Target="../media/image71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70.png"/><Relationship Id="rId9" Type="http://schemas.openxmlformats.org/officeDocument/2006/relationships/image" Target="../media/image37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9.png"/><Relationship Id="rId21" Type="http://schemas.openxmlformats.org/officeDocument/2006/relationships/image" Target="../media/image108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101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1.png"/><Relationship Id="rId5" Type="http://schemas.openxmlformats.org/officeDocument/2006/relationships/image" Target="../media/image91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6.png"/><Relationship Id="rId19" Type="http://schemas.openxmlformats.org/officeDocument/2006/relationships/image" Target="../media/image10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3.png"/><Relationship Id="rId26" Type="http://schemas.openxmlformats.org/officeDocument/2006/relationships/image" Target="../media/image115.png"/><Relationship Id="rId3" Type="http://schemas.openxmlformats.org/officeDocument/2006/relationships/image" Target="../media/image89.png"/><Relationship Id="rId21" Type="http://schemas.openxmlformats.org/officeDocument/2006/relationships/image" Target="../media/image11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8.png"/><Relationship Id="rId25" Type="http://schemas.openxmlformats.org/officeDocument/2006/relationships/image" Target="../media/image113.png"/><Relationship Id="rId2" Type="http://schemas.openxmlformats.org/officeDocument/2006/relationships/image" Target="../media/image117.png"/><Relationship Id="rId16" Type="http://schemas.openxmlformats.org/officeDocument/2006/relationships/image" Target="../media/image107.png"/><Relationship Id="rId20" Type="http://schemas.openxmlformats.org/officeDocument/2006/relationships/image" Target="../media/image104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1.png"/><Relationship Id="rId5" Type="http://schemas.openxmlformats.org/officeDocument/2006/relationships/image" Target="../media/image91.png"/><Relationship Id="rId15" Type="http://schemas.openxmlformats.org/officeDocument/2006/relationships/image" Target="../media/image102.png"/><Relationship Id="rId23" Type="http://schemas.openxmlformats.org/officeDocument/2006/relationships/image" Target="../media/image112.png"/><Relationship Id="rId28" Type="http://schemas.openxmlformats.org/officeDocument/2006/relationships/image" Target="../media/image105.png"/><Relationship Id="rId10" Type="http://schemas.openxmlformats.org/officeDocument/2006/relationships/image" Target="../media/image96.png"/><Relationship Id="rId19" Type="http://schemas.openxmlformats.org/officeDocument/2006/relationships/image" Target="../media/image109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14.png"/><Relationship Id="rId27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2.png"/><Relationship Id="rId21" Type="http://schemas.openxmlformats.org/officeDocument/2006/relationships/image" Target="../media/image134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.png"/><Relationship Id="rId16" Type="http://schemas.openxmlformats.org/officeDocument/2006/relationships/image" Target="../media/image13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5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2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8.png"/><Relationship Id="rId3" Type="http://schemas.openxmlformats.org/officeDocument/2006/relationships/image" Target="../media/image164.png"/><Relationship Id="rId21" Type="http://schemas.openxmlformats.org/officeDocument/2006/relationships/image" Target="../media/image181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7.png"/><Relationship Id="rId2" Type="http://schemas.openxmlformats.org/officeDocument/2006/relationships/image" Target="../media/image1.png"/><Relationship Id="rId16" Type="http://schemas.openxmlformats.org/officeDocument/2006/relationships/image" Target="../media/image121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19" Type="http://schemas.openxmlformats.org/officeDocument/2006/relationships/image" Target="../media/image179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0" Type="http://schemas.openxmlformats.org/officeDocument/2006/relationships/image" Target="../media/image191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201.png"/><Relationship Id="rId3" Type="http://schemas.openxmlformats.org/officeDocument/2006/relationships/image" Target="../media/image195.png"/><Relationship Id="rId7" Type="http://schemas.openxmlformats.org/officeDocument/2006/relationships/image" Target="../media/image123.png"/><Relationship Id="rId12" Type="http://schemas.openxmlformats.org/officeDocument/2006/relationships/image" Target="../media/image133.png"/><Relationship Id="rId17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200.png"/><Relationship Id="rId5" Type="http://schemas.openxmlformats.org/officeDocument/2006/relationships/image" Target="../media/image197.png"/><Relationship Id="rId15" Type="http://schemas.openxmlformats.org/officeDocument/2006/relationships/image" Target="../media/image129.png"/><Relationship Id="rId10" Type="http://schemas.openxmlformats.org/officeDocument/2006/relationships/image" Target="../media/image199.png"/><Relationship Id="rId4" Type="http://schemas.openxmlformats.org/officeDocument/2006/relationships/image" Target="../media/image196.png"/><Relationship Id="rId9" Type="http://schemas.openxmlformats.org/officeDocument/2006/relationships/image" Target="../media/image198.png"/><Relationship Id="rId14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09.png"/><Relationship Id="rId18" Type="http://schemas.openxmlformats.org/officeDocument/2006/relationships/image" Target="../media/image214.png"/><Relationship Id="rId3" Type="http://schemas.openxmlformats.org/officeDocument/2006/relationships/image" Target="../media/image27.png"/><Relationship Id="rId21" Type="http://schemas.openxmlformats.org/officeDocument/2006/relationships/image" Target="../media/image217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213.png"/><Relationship Id="rId2" Type="http://schemas.openxmlformats.org/officeDocument/2006/relationships/image" Target="../media/image1.png"/><Relationship Id="rId16" Type="http://schemas.openxmlformats.org/officeDocument/2006/relationships/image" Target="../media/image212.png"/><Relationship Id="rId20" Type="http://schemas.openxmlformats.org/officeDocument/2006/relationships/image" Target="../media/image2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5.png"/><Relationship Id="rId11" Type="http://schemas.openxmlformats.org/officeDocument/2006/relationships/image" Target="../media/image208.png"/><Relationship Id="rId5" Type="http://schemas.openxmlformats.org/officeDocument/2006/relationships/image" Target="../media/image204.png"/><Relationship Id="rId15" Type="http://schemas.openxmlformats.org/officeDocument/2006/relationships/image" Target="../media/image211.png"/><Relationship Id="rId10" Type="http://schemas.openxmlformats.org/officeDocument/2006/relationships/image" Target="../media/image207.png"/><Relationship Id="rId19" Type="http://schemas.openxmlformats.org/officeDocument/2006/relationships/image" Target="../media/image215.png"/><Relationship Id="rId4" Type="http://schemas.openxmlformats.org/officeDocument/2006/relationships/image" Target="../media/image203.png"/><Relationship Id="rId9" Type="http://schemas.openxmlformats.org/officeDocument/2006/relationships/image" Target="../media/image192.png"/><Relationship Id="rId14" Type="http://schemas.openxmlformats.org/officeDocument/2006/relationships/image" Target="../media/image210.png"/><Relationship Id="rId22" Type="http://schemas.openxmlformats.org/officeDocument/2006/relationships/image" Target="../media/image2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17.png"/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12" Type="http://schemas.openxmlformats.org/officeDocument/2006/relationships/image" Target="../media/image2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2.png"/><Relationship Id="rId11" Type="http://schemas.openxmlformats.org/officeDocument/2006/relationships/image" Target="../media/image226.png"/><Relationship Id="rId5" Type="http://schemas.openxmlformats.org/officeDocument/2006/relationships/image" Target="../media/image221.png"/><Relationship Id="rId10" Type="http://schemas.openxmlformats.org/officeDocument/2006/relationships/image" Target="../media/image225.png"/><Relationship Id="rId4" Type="http://schemas.openxmlformats.org/officeDocument/2006/relationships/image" Target="../media/image220.png"/><Relationship Id="rId9" Type="http://schemas.openxmlformats.org/officeDocument/2006/relationships/image" Target="../media/image12.png"/><Relationship Id="rId14" Type="http://schemas.openxmlformats.org/officeDocument/2006/relationships/image" Target="../media/image2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9.png"/><Relationship Id="rId4" Type="http://schemas.openxmlformats.org/officeDocument/2006/relationships/image" Target="../media/image2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3" Type="http://schemas.openxmlformats.org/officeDocument/2006/relationships/image" Target="../media/image251.png"/><Relationship Id="rId7" Type="http://schemas.openxmlformats.org/officeDocument/2006/relationships/image" Target="../media/image25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1.png"/><Relationship Id="rId9" Type="http://schemas.openxmlformats.org/officeDocument/2006/relationships/image" Target="../media/image25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10" Type="http://schemas.openxmlformats.org/officeDocument/2006/relationships/image" Target="../media/image264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2045792"/>
            <a:ext cx="6551295" cy="686435"/>
            <a:chOff x="964082" y="2045792"/>
            <a:chExt cx="6551295" cy="6864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5792"/>
              <a:ext cx="2258314" cy="686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3945" y="2045792"/>
              <a:ext cx="2939034" cy="686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5772" y="2045792"/>
              <a:ext cx="1719452" cy="686104"/>
            </a:xfrm>
            <a:prstGeom prst="rect">
              <a:avLst/>
            </a:prstGeom>
          </p:spPr>
        </p:pic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DB0C4E-34C3-611A-989C-10592D5ED0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161022" cy="3660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440" y="4816728"/>
            <a:ext cx="7761605" cy="365760"/>
            <a:chOff x="707440" y="4816728"/>
            <a:chExt cx="7761605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4816728"/>
              <a:ext cx="1229359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3813" y="4816728"/>
              <a:ext cx="130683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482" y="4816728"/>
              <a:ext cx="5493258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0084" y="993394"/>
            <a:ext cx="6732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DirectoryStream&lt;Path&gt;</a:t>
            </a:r>
            <a:r>
              <a:rPr dirty="0"/>
              <a:t> </a:t>
            </a:r>
            <a:r>
              <a:rPr spc="-5" dirty="0">
                <a:solidFill>
                  <a:srgbClr val="9776AA"/>
                </a:solidFill>
              </a:rPr>
              <a:t>directoryStream</a:t>
            </a:r>
            <a:r>
              <a:rPr spc="5" dirty="0">
                <a:solidFill>
                  <a:srgbClr val="9776AA"/>
                </a:solidFill>
              </a:rPr>
              <a:t> </a:t>
            </a:r>
            <a:r>
              <a:rPr dirty="0"/>
              <a:t>= </a:t>
            </a:r>
            <a:r>
              <a:rPr spc="-5" dirty="0"/>
              <a:t>...;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084" y="1756384"/>
            <a:ext cx="520827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for</a:t>
            </a:r>
            <a:r>
              <a:rPr sz="20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(Path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: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directoryStream)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operations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on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sz="20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Courier New"/>
                <a:cs typeface="Courier New"/>
              </a:rPr>
              <a:t>elements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4835-71C3-C676-A380-BF6FE5EDEE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161022" cy="3660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440" y="4816728"/>
            <a:ext cx="7761605" cy="365760"/>
            <a:chOff x="707440" y="4816728"/>
            <a:chExt cx="7761605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4816728"/>
              <a:ext cx="1229359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3813" y="4816728"/>
              <a:ext cx="130683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482" y="4816728"/>
              <a:ext cx="5493258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7440" y="5410809"/>
            <a:ext cx="7167245" cy="366395"/>
            <a:chOff x="707440" y="5410809"/>
            <a:chExt cx="7167245" cy="36639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440" y="5410809"/>
              <a:ext cx="3164713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8338" y="5410809"/>
              <a:ext cx="135153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0962" y="5410809"/>
              <a:ext cx="2963544" cy="36606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0084" y="993394"/>
            <a:ext cx="6732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DirectoryStream&lt;Path&gt;</a:t>
            </a:r>
            <a:r>
              <a:rPr dirty="0"/>
              <a:t> </a:t>
            </a:r>
            <a:r>
              <a:rPr spc="-5" dirty="0">
                <a:solidFill>
                  <a:srgbClr val="9776AA"/>
                </a:solidFill>
              </a:rPr>
              <a:t>directoryStream</a:t>
            </a:r>
            <a:r>
              <a:rPr spc="5" dirty="0">
                <a:solidFill>
                  <a:srgbClr val="9776AA"/>
                </a:solidFill>
              </a:rPr>
              <a:t> </a:t>
            </a:r>
            <a:r>
              <a:rPr dirty="0"/>
              <a:t>= </a:t>
            </a:r>
            <a:r>
              <a:rPr spc="-5" dirty="0"/>
              <a:t>...;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0084" y="1908175"/>
            <a:ext cx="6875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9776AA"/>
                </a:solidFill>
                <a:latin typeface="Courier New"/>
                <a:cs typeface="Courier New"/>
              </a:rPr>
              <a:t>directoryStream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5" dirty="0">
                <a:solidFill>
                  <a:srgbClr val="FFC56C"/>
                </a:solidFill>
                <a:latin typeface="Courier New"/>
                <a:cs typeface="Courier New"/>
              </a:rPr>
              <a:t>forEach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(System.</a:t>
            </a:r>
            <a:r>
              <a:rPr sz="2000" i="1" spc="5" dirty="0">
                <a:solidFill>
                  <a:srgbClr val="9776AA"/>
                </a:solidFill>
                <a:latin typeface="Trebuchet MS"/>
                <a:cs typeface="Trebuchet MS"/>
              </a:rPr>
              <a:t>out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::</a:t>
            </a:r>
            <a:r>
              <a:rPr sz="2000" spc="5" dirty="0">
                <a:solidFill>
                  <a:srgbClr val="FFC56C"/>
                </a:solidFill>
                <a:latin typeface="Courier New"/>
                <a:cs typeface="Courier New"/>
              </a:rPr>
              <a:t>println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A1A332E-81F5-9882-8940-E2153716FF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161022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7440" y="4816728"/>
            <a:ext cx="7761605" cy="365760"/>
            <a:chOff x="707440" y="4816728"/>
            <a:chExt cx="776160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4816728"/>
              <a:ext cx="122935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3813" y="4816728"/>
              <a:ext cx="13068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482" y="4816728"/>
              <a:ext cx="549325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7440" y="5410809"/>
            <a:ext cx="7167245" cy="366395"/>
            <a:chOff x="707440" y="5410809"/>
            <a:chExt cx="7167245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440" y="5410809"/>
              <a:ext cx="316471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8338" y="5410809"/>
              <a:ext cx="135153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0962" y="5410809"/>
              <a:ext cx="2963544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7440" y="6005779"/>
            <a:ext cx="6471666" cy="36575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80084" y="993394"/>
            <a:ext cx="88480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DirectoryStream&lt;Path&gt;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directoryStream</a:t>
            </a:r>
            <a:r>
              <a:rPr sz="2000" spc="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...;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List&lt;Path&gt;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StreamSupport.</a:t>
            </a:r>
            <a:r>
              <a:rPr sz="2000" i="1" spc="10" dirty="0">
                <a:solidFill>
                  <a:srgbClr val="FFC56C"/>
                </a:solidFill>
                <a:latin typeface="Trebuchet MS"/>
                <a:cs typeface="Trebuchet MS"/>
              </a:rPr>
              <a:t>stream</a:t>
            </a:r>
            <a:r>
              <a:rPr sz="2000" spc="10" dirty="0">
                <a:solidFill>
                  <a:srgbClr val="9776AA"/>
                </a:solidFill>
                <a:latin typeface="Courier New"/>
                <a:cs typeface="Courier New"/>
              </a:rPr>
              <a:t>(directoryStream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10" dirty="0">
                <a:solidFill>
                  <a:srgbClr val="FFC56C"/>
                </a:solidFill>
                <a:latin typeface="Courier New"/>
                <a:cs typeface="Courier New"/>
              </a:rPr>
              <a:t>spliterator</a:t>
            </a:r>
            <a:r>
              <a:rPr sz="2000" spc="10" dirty="0">
                <a:solidFill>
                  <a:srgbClr val="A9B7C5"/>
                </a:solidFill>
                <a:latin typeface="Courier New"/>
                <a:cs typeface="Courier New"/>
              </a:rPr>
              <a:t>(),</a:t>
            </a:r>
            <a:r>
              <a:rPr sz="2000" spc="5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false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993900">
              <a:lnSpc>
                <a:spcPct val="100000"/>
              </a:lnSpc>
              <a:spcBef>
                <a:spcPts val="1205"/>
              </a:spcBef>
            </a:pPr>
            <a:r>
              <a:rPr sz="2000" spc="5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55" dirty="0">
                <a:solidFill>
                  <a:srgbClr val="FFC56C"/>
                </a:solidFill>
                <a:latin typeface="Courier New"/>
                <a:cs typeface="Courier New"/>
              </a:rPr>
              <a:t>collect</a:t>
            </a:r>
            <a:r>
              <a:rPr sz="2000" spc="55" dirty="0">
                <a:solidFill>
                  <a:srgbClr val="A9B7C5"/>
                </a:solidFill>
                <a:latin typeface="Courier New"/>
                <a:cs typeface="Courier New"/>
              </a:rPr>
              <a:t>(Collectors.</a:t>
            </a:r>
            <a:r>
              <a:rPr sz="2000" i="1" spc="55" dirty="0">
                <a:solidFill>
                  <a:srgbClr val="FFC56C"/>
                </a:solidFill>
                <a:latin typeface="Trebuchet MS"/>
                <a:cs typeface="Trebuchet MS"/>
              </a:rPr>
              <a:t>toList</a:t>
            </a:r>
            <a:r>
              <a:rPr sz="2000" spc="55" dirty="0">
                <a:solidFill>
                  <a:srgbClr val="A9B7C5"/>
                </a:solidFill>
                <a:latin typeface="Courier New"/>
                <a:cs typeface="Courier New"/>
              </a:rPr>
              <a:t>());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CB834-1D38-07FC-D341-1CD5D74EB3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2970" y="2750820"/>
            <a:ext cx="5646039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CA8D-2B1B-6364-E117-C46A09A953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868170"/>
            <a:ext cx="6303010" cy="731520"/>
            <a:chOff x="5096002" y="1868170"/>
            <a:chExt cx="630301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868170"/>
              <a:ext cx="176860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3822" y="1868170"/>
              <a:ext cx="234276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0160" y="1868170"/>
              <a:ext cx="182638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233930"/>
              <a:ext cx="169646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8290" y="2233930"/>
              <a:ext cx="118440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74864" y="2233930"/>
              <a:ext cx="1548383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57132" y="2233930"/>
              <a:ext cx="2341879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2828239"/>
            <a:ext cx="4431030" cy="366395"/>
            <a:chOff x="5096002" y="2828239"/>
            <a:chExt cx="4431030" cy="36639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2828239"/>
              <a:ext cx="2817113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4780" y="2828239"/>
              <a:ext cx="772159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36864" y="2828239"/>
              <a:ext cx="1089914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422903"/>
            <a:ext cx="4756785" cy="365760"/>
            <a:chOff x="5096002" y="3422903"/>
            <a:chExt cx="4756785" cy="36576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422903"/>
              <a:ext cx="155028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98082" y="3422903"/>
              <a:ext cx="108850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5116" y="3422903"/>
              <a:ext cx="24993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30084" y="3422903"/>
              <a:ext cx="2322195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017213"/>
            <a:ext cx="4559935" cy="366395"/>
            <a:chOff x="5096002" y="4017213"/>
            <a:chExt cx="4559935" cy="36639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017213"/>
              <a:ext cx="104302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01258" y="4017213"/>
              <a:ext cx="1378077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06996" y="4017213"/>
              <a:ext cx="24993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31964" y="4017213"/>
              <a:ext cx="2323718" cy="36606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96002" y="4611878"/>
            <a:ext cx="6786880" cy="365760"/>
            <a:chOff x="5096002" y="4611878"/>
            <a:chExt cx="6786880" cy="365760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96002" y="4611878"/>
              <a:ext cx="868679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83910" y="4611878"/>
              <a:ext cx="278980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26780" y="4611878"/>
              <a:ext cx="1088135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3560" y="4611878"/>
              <a:ext cx="249935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58528" y="4611878"/>
              <a:ext cx="811123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53726" y="4611878"/>
              <a:ext cx="1628775" cy="36576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75196" y="2453276"/>
            <a:ext cx="1936101" cy="1932994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6EBCE426-75AB-03D2-6ADF-1247DBB689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347" y="636864"/>
            <a:ext cx="910109" cy="7592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5004" y="4233914"/>
            <a:ext cx="519545" cy="6217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4882" y="4233914"/>
            <a:ext cx="518102" cy="6217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2346" y="2545343"/>
            <a:ext cx="747743" cy="6227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8406" y="2545343"/>
            <a:ext cx="747743" cy="6227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83245" y="2545351"/>
            <a:ext cx="519545" cy="6231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25004" y="1541035"/>
            <a:ext cx="519545" cy="6231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62670" y="1548677"/>
            <a:ext cx="747743" cy="6242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3266" y="1548677"/>
            <a:ext cx="747743" cy="6242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06582" y="1545607"/>
            <a:ext cx="518102" cy="623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17231" y="1548677"/>
            <a:ext cx="749218" cy="6242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3309" y="3385075"/>
            <a:ext cx="519545" cy="6231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3186" y="3385075"/>
            <a:ext cx="518102" cy="6231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303264" y="3181350"/>
            <a:ext cx="417830" cy="597535"/>
          </a:xfrm>
          <a:custGeom>
            <a:avLst/>
            <a:gdLst/>
            <a:ahLst/>
            <a:cxnLst/>
            <a:rect l="l" t="t" r="r" b="b"/>
            <a:pathLst>
              <a:path w="417829" h="597535">
                <a:moveTo>
                  <a:pt x="364337" y="517906"/>
                </a:moveTo>
                <a:lnTo>
                  <a:pt x="261874" y="574801"/>
                </a:lnTo>
                <a:lnTo>
                  <a:pt x="259587" y="582676"/>
                </a:lnTo>
                <a:lnTo>
                  <a:pt x="263143" y="589026"/>
                </a:lnTo>
                <a:lnTo>
                  <a:pt x="266572" y="595249"/>
                </a:lnTo>
                <a:lnTo>
                  <a:pt x="274446" y="597535"/>
                </a:lnTo>
                <a:lnTo>
                  <a:pt x="280669" y="593979"/>
                </a:lnTo>
                <a:lnTo>
                  <a:pt x="394368" y="530860"/>
                </a:lnTo>
                <a:lnTo>
                  <a:pt x="391033" y="530860"/>
                </a:lnTo>
                <a:lnTo>
                  <a:pt x="391033" y="529208"/>
                </a:lnTo>
                <a:lnTo>
                  <a:pt x="384683" y="529208"/>
                </a:lnTo>
                <a:lnTo>
                  <a:pt x="364337" y="517906"/>
                </a:lnTo>
                <a:close/>
              </a:path>
              <a:path w="417829" h="597535">
                <a:moveTo>
                  <a:pt x="25908" y="0"/>
                </a:moveTo>
                <a:lnTo>
                  <a:pt x="0" y="0"/>
                </a:lnTo>
                <a:lnTo>
                  <a:pt x="0" y="525018"/>
                </a:lnTo>
                <a:lnTo>
                  <a:pt x="5841" y="530860"/>
                </a:lnTo>
                <a:lnTo>
                  <a:pt x="341020" y="530860"/>
                </a:lnTo>
                <a:lnTo>
                  <a:pt x="364337" y="517906"/>
                </a:lnTo>
                <a:lnTo>
                  <a:pt x="25908" y="517906"/>
                </a:lnTo>
                <a:lnTo>
                  <a:pt x="12953" y="504951"/>
                </a:lnTo>
                <a:lnTo>
                  <a:pt x="25908" y="504951"/>
                </a:lnTo>
                <a:lnTo>
                  <a:pt x="25908" y="0"/>
                </a:lnTo>
                <a:close/>
              </a:path>
              <a:path w="417829" h="597535">
                <a:moveTo>
                  <a:pt x="394368" y="504951"/>
                </a:moveTo>
                <a:lnTo>
                  <a:pt x="391033" y="504951"/>
                </a:lnTo>
                <a:lnTo>
                  <a:pt x="391033" y="530860"/>
                </a:lnTo>
                <a:lnTo>
                  <a:pt x="394368" y="530860"/>
                </a:lnTo>
                <a:lnTo>
                  <a:pt x="417703" y="517906"/>
                </a:lnTo>
                <a:lnTo>
                  <a:pt x="394368" y="504951"/>
                </a:lnTo>
                <a:close/>
              </a:path>
              <a:path w="417829" h="597535">
                <a:moveTo>
                  <a:pt x="384683" y="506602"/>
                </a:moveTo>
                <a:lnTo>
                  <a:pt x="364337" y="517906"/>
                </a:lnTo>
                <a:lnTo>
                  <a:pt x="384683" y="529208"/>
                </a:lnTo>
                <a:lnTo>
                  <a:pt x="384683" y="506602"/>
                </a:lnTo>
                <a:close/>
              </a:path>
              <a:path w="417829" h="597535">
                <a:moveTo>
                  <a:pt x="391033" y="506602"/>
                </a:moveTo>
                <a:lnTo>
                  <a:pt x="384683" y="506602"/>
                </a:lnTo>
                <a:lnTo>
                  <a:pt x="384683" y="529208"/>
                </a:lnTo>
                <a:lnTo>
                  <a:pt x="391033" y="529208"/>
                </a:lnTo>
                <a:lnTo>
                  <a:pt x="391033" y="506602"/>
                </a:lnTo>
                <a:close/>
              </a:path>
              <a:path w="417829" h="597535">
                <a:moveTo>
                  <a:pt x="25908" y="504951"/>
                </a:moveTo>
                <a:lnTo>
                  <a:pt x="12953" y="504951"/>
                </a:lnTo>
                <a:lnTo>
                  <a:pt x="25908" y="517906"/>
                </a:lnTo>
                <a:lnTo>
                  <a:pt x="25908" y="504951"/>
                </a:lnTo>
                <a:close/>
              </a:path>
              <a:path w="417829" h="597535">
                <a:moveTo>
                  <a:pt x="341020" y="504951"/>
                </a:moveTo>
                <a:lnTo>
                  <a:pt x="25908" y="504951"/>
                </a:lnTo>
                <a:lnTo>
                  <a:pt x="25908" y="517906"/>
                </a:lnTo>
                <a:lnTo>
                  <a:pt x="364337" y="517906"/>
                </a:lnTo>
                <a:lnTo>
                  <a:pt x="341020" y="504951"/>
                </a:lnTo>
                <a:close/>
              </a:path>
              <a:path w="417829" h="597535">
                <a:moveTo>
                  <a:pt x="274446" y="438404"/>
                </a:moveTo>
                <a:lnTo>
                  <a:pt x="266572" y="440563"/>
                </a:lnTo>
                <a:lnTo>
                  <a:pt x="263143" y="446913"/>
                </a:lnTo>
                <a:lnTo>
                  <a:pt x="259587" y="453136"/>
                </a:lnTo>
                <a:lnTo>
                  <a:pt x="261874" y="461010"/>
                </a:lnTo>
                <a:lnTo>
                  <a:pt x="364337" y="517906"/>
                </a:lnTo>
                <a:lnTo>
                  <a:pt x="384683" y="506602"/>
                </a:lnTo>
                <a:lnTo>
                  <a:pt x="391033" y="506602"/>
                </a:lnTo>
                <a:lnTo>
                  <a:pt x="391033" y="504951"/>
                </a:lnTo>
                <a:lnTo>
                  <a:pt x="394368" y="504951"/>
                </a:lnTo>
                <a:lnTo>
                  <a:pt x="274446" y="438404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9323" y="3181350"/>
            <a:ext cx="554355" cy="1445895"/>
          </a:xfrm>
          <a:custGeom>
            <a:avLst/>
            <a:gdLst/>
            <a:ahLst/>
            <a:cxnLst/>
            <a:rect l="l" t="t" r="r" b="b"/>
            <a:pathLst>
              <a:path w="554354" h="1445895">
                <a:moveTo>
                  <a:pt x="500608" y="1366266"/>
                </a:moveTo>
                <a:lnTo>
                  <a:pt x="398145" y="1423162"/>
                </a:lnTo>
                <a:lnTo>
                  <a:pt x="395859" y="1431036"/>
                </a:lnTo>
                <a:lnTo>
                  <a:pt x="399288" y="1437386"/>
                </a:lnTo>
                <a:lnTo>
                  <a:pt x="402843" y="1443608"/>
                </a:lnTo>
                <a:lnTo>
                  <a:pt x="410717" y="1445768"/>
                </a:lnTo>
                <a:lnTo>
                  <a:pt x="530639" y="1379220"/>
                </a:lnTo>
                <a:lnTo>
                  <a:pt x="527303" y="1379220"/>
                </a:lnTo>
                <a:lnTo>
                  <a:pt x="527303" y="1377569"/>
                </a:lnTo>
                <a:lnTo>
                  <a:pt x="520953" y="1377569"/>
                </a:lnTo>
                <a:lnTo>
                  <a:pt x="500608" y="1366266"/>
                </a:lnTo>
                <a:close/>
              </a:path>
              <a:path w="554354" h="1445895">
                <a:moveTo>
                  <a:pt x="25908" y="0"/>
                </a:moveTo>
                <a:lnTo>
                  <a:pt x="0" y="0"/>
                </a:lnTo>
                <a:lnTo>
                  <a:pt x="0" y="1373377"/>
                </a:lnTo>
                <a:lnTo>
                  <a:pt x="5841" y="1379220"/>
                </a:lnTo>
                <a:lnTo>
                  <a:pt x="477291" y="1379220"/>
                </a:lnTo>
                <a:lnTo>
                  <a:pt x="500608" y="1366266"/>
                </a:lnTo>
                <a:lnTo>
                  <a:pt x="25908" y="1366266"/>
                </a:lnTo>
                <a:lnTo>
                  <a:pt x="12953" y="1353312"/>
                </a:lnTo>
                <a:lnTo>
                  <a:pt x="25908" y="1353312"/>
                </a:lnTo>
                <a:lnTo>
                  <a:pt x="25908" y="0"/>
                </a:lnTo>
                <a:close/>
              </a:path>
              <a:path w="554354" h="1445895">
                <a:moveTo>
                  <a:pt x="530639" y="1353312"/>
                </a:moveTo>
                <a:lnTo>
                  <a:pt x="527303" y="1353312"/>
                </a:lnTo>
                <a:lnTo>
                  <a:pt x="527303" y="1379220"/>
                </a:lnTo>
                <a:lnTo>
                  <a:pt x="530639" y="1379220"/>
                </a:lnTo>
                <a:lnTo>
                  <a:pt x="553974" y="1366266"/>
                </a:lnTo>
                <a:lnTo>
                  <a:pt x="530639" y="1353312"/>
                </a:lnTo>
                <a:close/>
              </a:path>
              <a:path w="554354" h="1445895">
                <a:moveTo>
                  <a:pt x="520953" y="1354963"/>
                </a:moveTo>
                <a:lnTo>
                  <a:pt x="500608" y="1366266"/>
                </a:lnTo>
                <a:lnTo>
                  <a:pt x="520953" y="1377569"/>
                </a:lnTo>
                <a:lnTo>
                  <a:pt x="520953" y="1354963"/>
                </a:lnTo>
                <a:close/>
              </a:path>
              <a:path w="554354" h="1445895">
                <a:moveTo>
                  <a:pt x="527303" y="1354963"/>
                </a:moveTo>
                <a:lnTo>
                  <a:pt x="520953" y="1354963"/>
                </a:lnTo>
                <a:lnTo>
                  <a:pt x="520953" y="1377569"/>
                </a:lnTo>
                <a:lnTo>
                  <a:pt x="527303" y="1377569"/>
                </a:lnTo>
                <a:lnTo>
                  <a:pt x="527303" y="1354963"/>
                </a:lnTo>
                <a:close/>
              </a:path>
              <a:path w="554354" h="1445895">
                <a:moveTo>
                  <a:pt x="25908" y="1353312"/>
                </a:moveTo>
                <a:lnTo>
                  <a:pt x="12953" y="1353312"/>
                </a:lnTo>
                <a:lnTo>
                  <a:pt x="25908" y="1366266"/>
                </a:lnTo>
                <a:lnTo>
                  <a:pt x="25908" y="1353312"/>
                </a:lnTo>
                <a:close/>
              </a:path>
              <a:path w="554354" h="1445895">
                <a:moveTo>
                  <a:pt x="477291" y="1353312"/>
                </a:moveTo>
                <a:lnTo>
                  <a:pt x="25908" y="1353312"/>
                </a:lnTo>
                <a:lnTo>
                  <a:pt x="25908" y="1366266"/>
                </a:lnTo>
                <a:lnTo>
                  <a:pt x="500608" y="1366266"/>
                </a:lnTo>
                <a:lnTo>
                  <a:pt x="477291" y="1353312"/>
                </a:lnTo>
                <a:close/>
              </a:path>
              <a:path w="554354" h="1445895">
                <a:moveTo>
                  <a:pt x="410717" y="1286637"/>
                </a:moveTo>
                <a:lnTo>
                  <a:pt x="402843" y="1288923"/>
                </a:lnTo>
                <a:lnTo>
                  <a:pt x="399288" y="1295145"/>
                </a:lnTo>
                <a:lnTo>
                  <a:pt x="395859" y="1301495"/>
                </a:lnTo>
                <a:lnTo>
                  <a:pt x="398145" y="1309370"/>
                </a:lnTo>
                <a:lnTo>
                  <a:pt x="500608" y="1366266"/>
                </a:lnTo>
                <a:lnTo>
                  <a:pt x="520953" y="1354963"/>
                </a:lnTo>
                <a:lnTo>
                  <a:pt x="527303" y="1354963"/>
                </a:lnTo>
                <a:lnTo>
                  <a:pt x="527303" y="1353312"/>
                </a:lnTo>
                <a:lnTo>
                  <a:pt x="530639" y="1353312"/>
                </a:lnTo>
                <a:lnTo>
                  <a:pt x="416940" y="1290193"/>
                </a:lnTo>
                <a:lnTo>
                  <a:pt x="410717" y="1286637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279647" y="2186177"/>
            <a:ext cx="1607185" cy="1822450"/>
            <a:chOff x="3279647" y="2186177"/>
            <a:chExt cx="1607185" cy="1822450"/>
          </a:xfrm>
        </p:grpSpPr>
        <p:sp>
          <p:nvSpPr>
            <p:cNvPr id="18" name="object 18"/>
            <p:cNvSpPr/>
            <p:nvPr/>
          </p:nvSpPr>
          <p:spPr>
            <a:xfrm>
              <a:off x="3279647" y="2186177"/>
              <a:ext cx="866140" cy="1593850"/>
            </a:xfrm>
            <a:custGeom>
              <a:avLst/>
              <a:gdLst/>
              <a:ahLst/>
              <a:cxnLst/>
              <a:rect l="l" t="t" r="r" b="b"/>
              <a:pathLst>
                <a:path w="866139" h="1593850">
                  <a:moveTo>
                    <a:pt x="812774" y="1513967"/>
                  </a:moveTo>
                  <a:lnTo>
                    <a:pt x="710311" y="1570863"/>
                  </a:lnTo>
                  <a:lnTo>
                    <a:pt x="708025" y="1578737"/>
                  </a:lnTo>
                  <a:lnTo>
                    <a:pt x="711580" y="1584960"/>
                  </a:lnTo>
                  <a:lnTo>
                    <a:pt x="715010" y="1591310"/>
                  </a:lnTo>
                  <a:lnTo>
                    <a:pt x="722884" y="1593469"/>
                  </a:lnTo>
                  <a:lnTo>
                    <a:pt x="842805" y="1526921"/>
                  </a:lnTo>
                  <a:lnTo>
                    <a:pt x="839469" y="1526921"/>
                  </a:lnTo>
                  <a:lnTo>
                    <a:pt x="839469" y="1525270"/>
                  </a:lnTo>
                  <a:lnTo>
                    <a:pt x="833119" y="1525270"/>
                  </a:lnTo>
                  <a:lnTo>
                    <a:pt x="812774" y="1513967"/>
                  </a:lnTo>
                  <a:close/>
                </a:path>
                <a:path w="866139" h="1593850">
                  <a:moveTo>
                    <a:pt x="25907" y="0"/>
                  </a:moveTo>
                  <a:lnTo>
                    <a:pt x="0" y="0"/>
                  </a:lnTo>
                  <a:lnTo>
                    <a:pt x="0" y="1521079"/>
                  </a:lnTo>
                  <a:lnTo>
                    <a:pt x="5841" y="1526921"/>
                  </a:lnTo>
                  <a:lnTo>
                    <a:pt x="789457" y="1526921"/>
                  </a:lnTo>
                  <a:lnTo>
                    <a:pt x="812774" y="1513967"/>
                  </a:lnTo>
                  <a:lnTo>
                    <a:pt x="25907" y="1513967"/>
                  </a:lnTo>
                  <a:lnTo>
                    <a:pt x="12953" y="1501013"/>
                  </a:lnTo>
                  <a:lnTo>
                    <a:pt x="25907" y="1501013"/>
                  </a:lnTo>
                  <a:lnTo>
                    <a:pt x="25907" y="0"/>
                  </a:lnTo>
                  <a:close/>
                </a:path>
                <a:path w="866139" h="1593850">
                  <a:moveTo>
                    <a:pt x="842805" y="1501013"/>
                  </a:moveTo>
                  <a:lnTo>
                    <a:pt x="839469" y="1501013"/>
                  </a:lnTo>
                  <a:lnTo>
                    <a:pt x="839469" y="1526921"/>
                  </a:lnTo>
                  <a:lnTo>
                    <a:pt x="842805" y="1526921"/>
                  </a:lnTo>
                  <a:lnTo>
                    <a:pt x="866139" y="1513967"/>
                  </a:lnTo>
                  <a:lnTo>
                    <a:pt x="842805" y="1501013"/>
                  </a:lnTo>
                  <a:close/>
                </a:path>
                <a:path w="866139" h="1593850">
                  <a:moveTo>
                    <a:pt x="833119" y="1502664"/>
                  </a:moveTo>
                  <a:lnTo>
                    <a:pt x="812774" y="1513967"/>
                  </a:lnTo>
                  <a:lnTo>
                    <a:pt x="833119" y="1525270"/>
                  </a:lnTo>
                  <a:lnTo>
                    <a:pt x="833119" y="1502664"/>
                  </a:lnTo>
                  <a:close/>
                </a:path>
                <a:path w="866139" h="1593850">
                  <a:moveTo>
                    <a:pt x="839469" y="1502664"/>
                  </a:moveTo>
                  <a:lnTo>
                    <a:pt x="833119" y="1502664"/>
                  </a:lnTo>
                  <a:lnTo>
                    <a:pt x="833119" y="1525270"/>
                  </a:lnTo>
                  <a:lnTo>
                    <a:pt x="839469" y="1525270"/>
                  </a:lnTo>
                  <a:lnTo>
                    <a:pt x="839469" y="1502664"/>
                  </a:lnTo>
                  <a:close/>
                </a:path>
                <a:path w="866139" h="1593850">
                  <a:moveTo>
                    <a:pt x="25907" y="1501013"/>
                  </a:moveTo>
                  <a:lnTo>
                    <a:pt x="12953" y="1501013"/>
                  </a:lnTo>
                  <a:lnTo>
                    <a:pt x="25907" y="1513967"/>
                  </a:lnTo>
                  <a:lnTo>
                    <a:pt x="25907" y="1501013"/>
                  </a:lnTo>
                  <a:close/>
                </a:path>
                <a:path w="866139" h="1593850">
                  <a:moveTo>
                    <a:pt x="789457" y="1501013"/>
                  </a:moveTo>
                  <a:lnTo>
                    <a:pt x="25907" y="1501013"/>
                  </a:lnTo>
                  <a:lnTo>
                    <a:pt x="25907" y="1513967"/>
                  </a:lnTo>
                  <a:lnTo>
                    <a:pt x="812774" y="1513967"/>
                  </a:lnTo>
                  <a:lnTo>
                    <a:pt x="789457" y="1501013"/>
                  </a:lnTo>
                  <a:close/>
                </a:path>
                <a:path w="866139" h="1593850">
                  <a:moveTo>
                    <a:pt x="722884" y="1434338"/>
                  </a:moveTo>
                  <a:lnTo>
                    <a:pt x="715010" y="1436624"/>
                  </a:lnTo>
                  <a:lnTo>
                    <a:pt x="711580" y="1442847"/>
                  </a:lnTo>
                  <a:lnTo>
                    <a:pt x="708025" y="1449197"/>
                  </a:lnTo>
                  <a:lnTo>
                    <a:pt x="710311" y="1457071"/>
                  </a:lnTo>
                  <a:lnTo>
                    <a:pt x="812774" y="1513967"/>
                  </a:lnTo>
                  <a:lnTo>
                    <a:pt x="833119" y="1502664"/>
                  </a:lnTo>
                  <a:lnTo>
                    <a:pt x="839469" y="1502664"/>
                  </a:lnTo>
                  <a:lnTo>
                    <a:pt x="839469" y="1501013"/>
                  </a:lnTo>
                  <a:lnTo>
                    <a:pt x="842805" y="1501013"/>
                  </a:lnTo>
                  <a:lnTo>
                    <a:pt x="729106" y="1437894"/>
                  </a:lnTo>
                  <a:lnTo>
                    <a:pt x="722884" y="143433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7714" y="3385075"/>
              <a:ext cx="518102" cy="62318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23587" y="2186177"/>
              <a:ext cx="563245" cy="751840"/>
            </a:xfrm>
            <a:custGeom>
              <a:avLst/>
              <a:gdLst/>
              <a:ahLst/>
              <a:cxnLst/>
              <a:rect l="l" t="t" r="r" b="b"/>
              <a:pathLst>
                <a:path w="563245" h="751839">
                  <a:moveTo>
                    <a:pt x="509371" y="671957"/>
                  </a:moveTo>
                  <a:lnTo>
                    <a:pt x="406908" y="728852"/>
                  </a:lnTo>
                  <a:lnTo>
                    <a:pt x="404622" y="736854"/>
                  </a:lnTo>
                  <a:lnTo>
                    <a:pt x="408050" y="743076"/>
                  </a:lnTo>
                  <a:lnTo>
                    <a:pt x="411607" y="749300"/>
                  </a:lnTo>
                  <a:lnTo>
                    <a:pt x="419481" y="751586"/>
                  </a:lnTo>
                  <a:lnTo>
                    <a:pt x="425703" y="748030"/>
                  </a:lnTo>
                  <a:lnTo>
                    <a:pt x="539402" y="684911"/>
                  </a:lnTo>
                  <a:lnTo>
                    <a:pt x="536066" y="684911"/>
                  </a:lnTo>
                  <a:lnTo>
                    <a:pt x="536066" y="683260"/>
                  </a:lnTo>
                  <a:lnTo>
                    <a:pt x="529716" y="683260"/>
                  </a:lnTo>
                  <a:lnTo>
                    <a:pt x="509371" y="671957"/>
                  </a:lnTo>
                  <a:close/>
                </a:path>
                <a:path w="563245" h="751839">
                  <a:moveTo>
                    <a:pt x="25908" y="0"/>
                  </a:moveTo>
                  <a:lnTo>
                    <a:pt x="0" y="0"/>
                  </a:lnTo>
                  <a:lnTo>
                    <a:pt x="0" y="679196"/>
                  </a:lnTo>
                  <a:lnTo>
                    <a:pt x="5841" y="684911"/>
                  </a:lnTo>
                  <a:lnTo>
                    <a:pt x="486054" y="684911"/>
                  </a:lnTo>
                  <a:lnTo>
                    <a:pt x="509371" y="671957"/>
                  </a:lnTo>
                  <a:lnTo>
                    <a:pt x="25908" y="671957"/>
                  </a:lnTo>
                  <a:lnTo>
                    <a:pt x="12953" y="659002"/>
                  </a:lnTo>
                  <a:lnTo>
                    <a:pt x="25908" y="659002"/>
                  </a:lnTo>
                  <a:lnTo>
                    <a:pt x="25908" y="0"/>
                  </a:lnTo>
                  <a:close/>
                </a:path>
                <a:path w="563245" h="751839">
                  <a:moveTo>
                    <a:pt x="539402" y="659002"/>
                  </a:moveTo>
                  <a:lnTo>
                    <a:pt x="536066" y="659002"/>
                  </a:lnTo>
                  <a:lnTo>
                    <a:pt x="536066" y="684911"/>
                  </a:lnTo>
                  <a:lnTo>
                    <a:pt x="539402" y="684911"/>
                  </a:lnTo>
                  <a:lnTo>
                    <a:pt x="562737" y="671957"/>
                  </a:lnTo>
                  <a:lnTo>
                    <a:pt x="539402" y="659002"/>
                  </a:lnTo>
                  <a:close/>
                </a:path>
                <a:path w="563245" h="751839">
                  <a:moveTo>
                    <a:pt x="529716" y="660654"/>
                  </a:moveTo>
                  <a:lnTo>
                    <a:pt x="509371" y="671957"/>
                  </a:lnTo>
                  <a:lnTo>
                    <a:pt x="529716" y="683260"/>
                  </a:lnTo>
                  <a:lnTo>
                    <a:pt x="529716" y="660654"/>
                  </a:lnTo>
                  <a:close/>
                </a:path>
                <a:path w="563245" h="751839">
                  <a:moveTo>
                    <a:pt x="536066" y="660654"/>
                  </a:moveTo>
                  <a:lnTo>
                    <a:pt x="529716" y="660654"/>
                  </a:lnTo>
                  <a:lnTo>
                    <a:pt x="529716" y="683260"/>
                  </a:lnTo>
                  <a:lnTo>
                    <a:pt x="536066" y="683260"/>
                  </a:lnTo>
                  <a:lnTo>
                    <a:pt x="536066" y="660654"/>
                  </a:lnTo>
                  <a:close/>
                </a:path>
                <a:path w="563245" h="751839">
                  <a:moveTo>
                    <a:pt x="25908" y="659002"/>
                  </a:moveTo>
                  <a:lnTo>
                    <a:pt x="12953" y="659002"/>
                  </a:lnTo>
                  <a:lnTo>
                    <a:pt x="25908" y="671957"/>
                  </a:lnTo>
                  <a:lnTo>
                    <a:pt x="25908" y="659002"/>
                  </a:lnTo>
                  <a:close/>
                </a:path>
                <a:path w="563245" h="751839">
                  <a:moveTo>
                    <a:pt x="486054" y="659002"/>
                  </a:moveTo>
                  <a:lnTo>
                    <a:pt x="25908" y="659002"/>
                  </a:lnTo>
                  <a:lnTo>
                    <a:pt x="25908" y="671957"/>
                  </a:lnTo>
                  <a:lnTo>
                    <a:pt x="509371" y="671957"/>
                  </a:lnTo>
                  <a:lnTo>
                    <a:pt x="486054" y="659002"/>
                  </a:lnTo>
                  <a:close/>
                </a:path>
                <a:path w="563245" h="751839">
                  <a:moveTo>
                    <a:pt x="419481" y="592455"/>
                  </a:moveTo>
                  <a:lnTo>
                    <a:pt x="411607" y="594741"/>
                  </a:lnTo>
                  <a:lnTo>
                    <a:pt x="408050" y="600963"/>
                  </a:lnTo>
                  <a:lnTo>
                    <a:pt x="404622" y="607187"/>
                  </a:lnTo>
                  <a:lnTo>
                    <a:pt x="406908" y="615061"/>
                  </a:lnTo>
                  <a:lnTo>
                    <a:pt x="509371" y="671957"/>
                  </a:lnTo>
                  <a:lnTo>
                    <a:pt x="529716" y="660654"/>
                  </a:lnTo>
                  <a:lnTo>
                    <a:pt x="536066" y="660654"/>
                  </a:lnTo>
                  <a:lnTo>
                    <a:pt x="536066" y="659002"/>
                  </a:lnTo>
                  <a:lnTo>
                    <a:pt x="539402" y="659002"/>
                  </a:lnTo>
                  <a:lnTo>
                    <a:pt x="419481" y="592455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22462" y="4235438"/>
            <a:ext cx="518102" cy="62173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40885" y="4233914"/>
            <a:ext cx="519545" cy="62173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235707" y="2186177"/>
            <a:ext cx="274955" cy="2443480"/>
          </a:xfrm>
          <a:custGeom>
            <a:avLst/>
            <a:gdLst/>
            <a:ahLst/>
            <a:cxnLst/>
            <a:rect l="l" t="t" r="r" b="b"/>
            <a:pathLst>
              <a:path w="274955" h="2443479">
                <a:moveTo>
                  <a:pt x="221335" y="2363597"/>
                </a:moveTo>
                <a:lnTo>
                  <a:pt x="118872" y="2420493"/>
                </a:lnTo>
                <a:lnTo>
                  <a:pt x="116586" y="2428367"/>
                </a:lnTo>
                <a:lnTo>
                  <a:pt x="120142" y="2434590"/>
                </a:lnTo>
                <a:lnTo>
                  <a:pt x="123571" y="2440940"/>
                </a:lnTo>
                <a:lnTo>
                  <a:pt x="131444" y="2443099"/>
                </a:lnTo>
                <a:lnTo>
                  <a:pt x="251366" y="2376551"/>
                </a:lnTo>
                <a:lnTo>
                  <a:pt x="248031" y="2376551"/>
                </a:lnTo>
                <a:lnTo>
                  <a:pt x="248031" y="2374900"/>
                </a:lnTo>
                <a:lnTo>
                  <a:pt x="241681" y="2374900"/>
                </a:lnTo>
                <a:lnTo>
                  <a:pt x="221335" y="2363597"/>
                </a:lnTo>
                <a:close/>
              </a:path>
              <a:path w="274955" h="2443479">
                <a:moveTo>
                  <a:pt x="25908" y="0"/>
                </a:moveTo>
                <a:lnTo>
                  <a:pt x="0" y="0"/>
                </a:lnTo>
                <a:lnTo>
                  <a:pt x="0" y="2370709"/>
                </a:lnTo>
                <a:lnTo>
                  <a:pt x="5842" y="2376551"/>
                </a:lnTo>
                <a:lnTo>
                  <a:pt x="198018" y="2376551"/>
                </a:lnTo>
                <a:lnTo>
                  <a:pt x="221335" y="2363597"/>
                </a:lnTo>
                <a:lnTo>
                  <a:pt x="25908" y="2363597"/>
                </a:lnTo>
                <a:lnTo>
                  <a:pt x="12954" y="2350643"/>
                </a:lnTo>
                <a:lnTo>
                  <a:pt x="25908" y="2350643"/>
                </a:lnTo>
                <a:lnTo>
                  <a:pt x="25908" y="0"/>
                </a:lnTo>
                <a:close/>
              </a:path>
              <a:path w="274955" h="2443479">
                <a:moveTo>
                  <a:pt x="251366" y="2350643"/>
                </a:moveTo>
                <a:lnTo>
                  <a:pt x="248031" y="2350643"/>
                </a:lnTo>
                <a:lnTo>
                  <a:pt x="248031" y="2376551"/>
                </a:lnTo>
                <a:lnTo>
                  <a:pt x="251366" y="2376551"/>
                </a:lnTo>
                <a:lnTo>
                  <a:pt x="274700" y="2363597"/>
                </a:lnTo>
                <a:lnTo>
                  <a:pt x="251366" y="2350643"/>
                </a:lnTo>
                <a:close/>
              </a:path>
              <a:path w="274955" h="2443479">
                <a:moveTo>
                  <a:pt x="241681" y="2352294"/>
                </a:moveTo>
                <a:lnTo>
                  <a:pt x="221335" y="2363597"/>
                </a:lnTo>
                <a:lnTo>
                  <a:pt x="241681" y="2374900"/>
                </a:lnTo>
                <a:lnTo>
                  <a:pt x="241681" y="2352294"/>
                </a:lnTo>
                <a:close/>
              </a:path>
              <a:path w="274955" h="2443479">
                <a:moveTo>
                  <a:pt x="248031" y="2352294"/>
                </a:moveTo>
                <a:lnTo>
                  <a:pt x="241681" y="2352294"/>
                </a:lnTo>
                <a:lnTo>
                  <a:pt x="241681" y="2374900"/>
                </a:lnTo>
                <a:lnTo>
                  <a:pt x="248031" y="2374900"/>
                </a:lnTo>
                <a:lnTo>
                  <a:pt x="248031" y="2352294"/>
                </a:lnTo>
                <a:close/>
              </a:path>
              <a:path w="274955" h="2443479">
                <a:moveTo>
                  <a:pt x="25908" y="2350643"/>
                </a:moveTo>
                <a:lnTo>
                  <a:pt x="12954" y="2350643"/>
                </a:lnTo>
                <a:lnTo>
                  <a:pt x="25908" y="2363597"/>
                </a:lnTo>
                <a:lnTo>
                  <a:pt x="25908" y="2350643"/>
                </a:lnTo>
                <a:close/>
              </a:path>
              <a:path w="274955" h="2443479">
                <a:moveTo>
                  <a:pt x="198018" y="2350643"/>
                </a:moveTo>
                <a:lnTo>
                  <a:pt x="25908" y="2350643"/>
                </a:lnTo>
                <a:lnTo>
                  <a:pt x="25908" y="2363597"/>
                </a:lnTo>
                <a:lnTo>
                  <a:pt x="221335" y="2363597"/>
                </a:lnTo>
                <a:lnTo>
                  <a:pt x="198018" y="2350643"/>
                </a:lnTo>
                <a:close/>
              </a:path>
              <a:path w="274955" h="2443479">
                <a:moveTo>
                  <a:pt x="131444" y="2283968"/>
                </a:moveTo>
                <a:lnTo>
                  <a:pt x="123571" y="2286254"/>
                </a:lnTo>
                <a:lnTo>
                  <a:pt x="120142" y="2292477"/>
                </a:lnTo>
                <a:lnTo>
                  <a:pt x="116586" y="2298827"/>
                </a:lnTo>
                <a:lnTo>
                  <a:pt x="118872" y="2306701"/>
                </a:lnTo>
                <a:lnTo>
                  <a:pt x="221335" y="2363597"/>
                </a:lnTo>
                <a:lnTo>
                  <a:pt x="241681" y="2352294"/>
                </a:lnTo>
                <a:lnTo>
                  <a:pt x="248031" y="2352294"/>
                </a:lnTo>
                <a:lnTo>
                  <a:pt x="248031" y="2350643"/>
                </a:lnTo>
                <a:lnTo>
                  <a:pt x="251366" y="2350643"/>
                </a:lnTo>
                <a:lnTo>
                  <a:pt x="137668" y="2287524"/>
                </a:lnTo>
                <a:lnTo>
                  <a:pt x="131444" y="2283968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20749" y="963802"/>
            <a:ext cx="605790" cy="27432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299972" y="1413510"/>
            <a:ext cx="563245" cy="527685"/>
          </a:xfrm>
          <a:custGeom>
            <a:avLst/>
            <a:gdLst/>
            <a:ahLst/>
            <a:cxnLst/>
            <a:rect l="l" t="t" r="r" b="b"/>
            <a:pathLst>
              <a:path w="563244" h="527685">
                <a:moveTo>
                  <a:pt x="509371" y="447928"/>
                </a:moveTo>
                <a:lnTo>
                  <a:pt x="406908" y="504825"/>
                </a:lnTo>
                <a:lnTo>
                  <a:pt x="404622" y="512699"/>
                </a:lnTo>
                <a:lnTo>
                  <a:pt x="408051" y="518922"/>
                </a:lnTo>
                <a:lnTo>
                  <a:pt x="411607" y="525272"/>
                </a:lnTo>
                <a:lnTo>
                  <a:pt x="419480" y="527430"/>
                </a:lnTo>
                <a:lnTo>
                  <a:pt x="539402" y="460882"/>
                </a:lnTo>
                <a:lnTo>
                  <a:pt x="536066" y="460882"/>
                </a:lnTo>
                <a:lnTo>
                  <a:pt x="536066" y="459231"/>
                </a:lnTo>
                <a:lnTo>
                  <a:pt x="529716" y="459231"/>
                </a:lnTo>
                <a:lnTo>
                  <a:pt x="509371" y="447928"/>
                </a:lnTo>
                <a:close/>
              </a:path>
              <a:path w="563244" h="527685">
                <a:moveTo>
                  <a:pt x="25908" y="0"/>
                </a:moveTo>
                <a:lnTo>
                  <a:pt x="0" y="0"/>
                </a:lnTo>
                <a:lnTo>
                  <a:pt x="0" y="455040"/>
                </a:lnTo>
                <a:lnTo>
                  <a:pt x="5841" y="460882"/>
                </a:lnTo>
                <a:lnTo>
                  <a:pt x="486054" y="460882"/>
                </a:lnTo>
                <a:lnTo>
                  <a:pt x="509371" y="447928"/>
                </a:lnTo>
                <a:lnTo>
                  <a:pt x="25908" y="447928"/>
                </a:lnTo>
                <a:lnTo>
                  <a:pt x="12953" y="434975"/>
                </a:lnTo>
                <a:lnTo>
                  <a:pt x="25908" y="434975"/>
                </a:lnTo>
                <a:lnTo>
                  <a:pt x="25908" y="0"/>
                </a:lnTo>
                <a:close/>
              </a:path>
              <a:path w="563244" h="527685">
                <a:moveTo>
                  <a:pt x="539402" y="434975"/>
                </a:moveTo>
                <a:lnTo>
                  <a:pt x="536066" y="434975"/>
                </a:lnTo>
                <a:lnTo>
                  <a:pt x="536066" y="460882"/>
                </a:lnTo>
                <a:lnTo>
                  <a:pt x="539402" y="460882"/>
                </a:lnTo>
                <a:lnTo>
                  <a:pt x="562736" y="447928"/>
                </a:lnTo>
                <a:lnTo>
                  <a:pt x="539402" y="434975"/>
                </a:lnTo>
                <a:close/>
              </a:path>
              <a:path w="563244" h="527685">
                <a:moveTo>
                  <a:pt x="529716" y="436625"/>
                </a:moveTo>
                <a:lnTo>
                  <a:pt x="509371" y="447928"/>
                </a:lnTo>
                <a:lnTo>
                  <a:pt x="529716" y="459231"/>
                </a:lnTo>
                <a:lnTo>
                  <a:pt x="529716" y="436625"/>
                </a:lnTo>
                <a:close/>
              </a:path>
              <a:path w="563244" h="527685">
                <a:moveTo>
                  <a:pt x="536066" y="436625"/>
                </a:moveTo>
                <a:lnTo>
                  <a:pt x="529716" y="436625"/>
                </a:lnTo>
                <a:lnTo>
                  <a:pt x="529716" y="459231"/>
                </a:lnTo>
                <a:lnTo>
                  <a:pt x="536066" y="459231"/>
                </a:lnTo>
                <a:lnTo>
                  <a:pt x="536066" y="436625"/>
                </a:lnTo>
                <a:close/>
              </a:path>
              <a:path w="563244" h="527685">
                <a:moveTo>
                  <a:pt x="25908" y="434975"/>
                </a:moveTo>
                <a:lnTo>
                  <a:pt x="12953" y="434975"/>
                </a:lnTo>
                <a:lnTo>
                  <a:pt x="25908" y="447928"/>
                </a:lnTo>
                <a:lnTo>
                  <a:pt x="25908" y="434975"/>
                </a:lnTo>
                <a:close/>
              </a:path>
              <a:path w="563244" h="527685">
                <a:moveTo>
                  <a:pt x="486054" y="434975"/>
                </a:moveTo>
                <a:lnTo>
                  <a:pt x="25908" y="434975"/>
                </a:lnTo>
                <a:lnTo>
                  <a:pt x="25908" y="447928"/>
                </a:lnTo>
                <a:lnTo>
                  <a:pt x="509371" y="447928"/>
                </a:lnTo>
                <a:lnTo>
                  <a:pt x="486054" y="434975"/>
                </a:lnTo>
                <a:close/>
              </a:path>
              <a:path w="563244" h="527685">
                <a:moveTo>
                  <a:pt x="419480" y="368300"/>
                </a:moveTo>
                <a:lnTo>
                  <a:pt x="411607" y="370586"/>
                </a:lnTo>
                <a:lnTo>
                  <a:pt x="408051" y="376809"/>
                </a:lnTo>
                <a:lnTo>
                  <a:pt x="404622" y="383159"/>
                </a:lnTo>
                <a:lnTo>
                  <a:pt x="406908" y="391032"/>
                </a:lnTo>
                <a:lnTo>
                  <a:pt x="509371" y="447928"/>
                </a:lnTo>
                <a:lnTo>
                  <a:pt x="529716" y="436625"/>
                </a:lnTo>
                <a:lnTo>
                  <a:pt x="536066" y="436625"/>
                </a:lnTo>
                <a:lnTo>
                  <a:pt x="536066" y="434975"/>
                </a:lnTo>
                <a:lnTo>
                  <a:pt x="539402" y="434975"/>
                </a:lnTo>
                <a:lnTo>
                  <a:pt x="425703" y="371855"/>
                </a:lnTo>
                <a:lnTo>
                  <a:pt x="419480" y="36830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CD51265-7308-143B-A812-5D945E2ABF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7625" y="963802"/>
            <a:ext cx="2502154" cy="4876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347" y="636864"/>
            <a:ext cx="910109" cy="7592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5004" y="4233914"/>
            <a:ext cx="519545" cy="6217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44882" y="4233914"/>
            <a:ext cx="518102" cy="6217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2346" y="2545343"/>
            <a:ext cx="747743" cy="6227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8406" y="2545343"/>
            <a:ext cx="747743" cy="6227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83245" y="2545351"/>
            <a:ext cx="519545" cy="6231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25004" y="1541035"/>
            <a:ext cx="519545" cy="6231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62670" y="1548677"/>
            <a:ext cx="747743" cy="6242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73266" y="1548677"/>
            <a:ext cx="747743" cy="6242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06582" y="1545607"/>
            <a:ext cx="518102" cy="6231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17231" y="1548677"/>
            <a:ext cx="749218" cy="6242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309" y="3385075"/>
            <a:ext cx="519545" cy="623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53186" y="3385075"/>
            <a:ext cx="518102" cy="62318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303264" y="3181350"/>
            <a:ext cx="417830" cy="597535"/>
          </a:xfrm>
          <a:custGeom>
            <a:avLst/>
            <a:gdLst/>
            <a:ahLst/>
            <a:cxnLst/>
            <a:rect l="l" t="t" r="r" b="b"/>
            <a:pathLst>
              <a:path w="417829" h="597535">
                <a:moveTo>
                  <a:pt x="364337" y="517906"/>
                </a:moveTo>
                <a:lnTo>
                  <a:pt x="261874" y="574801"/>
                </a:lnTo>
                <a:lnTo>
                  <a:pt x="259587" y="582676"/>
                </a:lnTo>
                <a:lnTo>
                  <a:pt x="263143" y="589026"/>
                </a:lnTo>
                <a:lnTo>
                  <a:pt x="266572" y="595249"/>
                </a:lnTo>
                <a:lnTo>
                  <a:pt x="274446" y="597535"/>
                </a:lnTo>
                <a:lnTo>
                  <a:pt x="280669" y="593979"/>
                </a:lnTo>
                <a:lnTo>
                  <a:pt x="394368" y="530860"/>
                </a:lnTo>
                <a:lnTo>
                  <a:pt x="391033" y="530860"/>
                </a:lnTo>
                <a:lnTo>
                  <a:pt x="391033" y="529208"/>
                </a:lnTo>
                <a:lnTo>
                  <a:pt x="384683" y="529208"/>
                </a:lnTo>
                <a:lnTo>
                  <a:pt x="364337" y="517906"/>
                </a:lnTo>
                <a:close/>
              </a:path>
              <a:path w="417829" h="597535">
                <a:moveTo>
                  <a:pt x="25908" y="0"/>
                </a:moveTo>
                <a:lnTo>
                  <a:pt x="0" y="0"/>
                </a:lnTo>
                <a:lnTo>
                  <a:pt x="0" y="525018"/>
                </a:lnTo>
                <a:lnTo>
                  <a:pt x="5841" y="530860"/>
                </a:lnTo>
                <a:lnTo>
                  <a:pt x="341020" y="530860"/>
                </a:lnTo>
                <a:lnTo>
                  <a:pt x="364337" y="517906"/>
                </a:lnTo>
                <a:lnTo>
                  <a:pt x="25908" y="517906"/>
                </a:lnTo>
                <a:lnTo>
                  <a:pt x="12953" y="504951"/>
                </a:lnTo>
                <a:lnTo>
                  <a:pt x="25908" y="504951"/>
                </a:lnTo>
                <a:lnTo>
                  <a:pt x="25908" y="0"/>
                </a:lnTo>
                <a:close/>
              </a:path>
              <a:path w="417829" h="597535">
                <a:moveTo>
                  <a:pt x="394368" y="504951"/>
                </a:moveTo>
                <a:lnTo>
                  <a:pt x="391033" y="504951"/>
                </a:lnTo>
                <a:lnTo>
                  <a:pt x="391033" y="530860"/>
                </a:lnTo>
                <a:lnTo>
                  <a:pt x="394368" y="530860"/>
                </a:lnTo>
                <a:lnTo>
                  <a:pt x="417703" y="517906"/>
                </a:lnTo>
                <a:lnTo>
                  <a:pt x="394368" y="504951"/>
                </a:lnTo>
                <a:close/>
              </a:path>
              <a:path w="417829" h="597535">
                <a:moveTo>
                  <a:pt x="384683" y="506602"/>
                </a:moveTo>
                <a:lnTo>
                  <a:pt x="364337" y="517906"/>
                </a:lnTo>
                <a:lnTo>
                  <a:pt x="384683" y="529208"/>
                </a:lnTo>
                <a:lnTo>
                  <a:pt x="384683" y="506602"/>
                </a:lnTo>
                <a:close/>
              </a:path>
              <a:path w="417829" h="597535">
                <a:moveTo>
                  <a:pt x="391033" y="506602"/>
                </a:moveTo>
                <a:lnTo>
                  <a:pt x="384683" y="506602"/>
                </a:lnTo>
                <a:lnTo>
                  <a:pt x="384683" y="529208"/>
                </a:lnTo>
                <a:lnTo>
                  <a:pt x="391033" y="529208"/>
                </a:lnTo>
                <a:lnTo>
                  <a:pt x="391033" y="506602"/>
                </a:lnTo>
                <a:close/>
              </a:path>
              <a:path w="417829" h="597535">
                <a:moveTo>
                  <a:pt x="25908" y="504951"/>
                </a:moveTo>
                <a:lnTo>
                  <a:pt x="12953" y="504951"/>
                </a:lnTo>
                <a:lnTo>
                  <a:pt x="25908" y="517906"/>
                </a:lnTo>
                <a:lnTo>
                  <a:pt x="25908" y="504951"/>
                </a:lnTo>
                <a:close/>
              </a:path>
              <a:path w="417829" h="597535">
                <a:moveTo>
                  <a:pt x="341020" y="504951"/>
                </a:moveTo>
                <a:lnTo>
                  <a:pt x="25908" y="504951"/>
                </a:lnTo>
                <a:lnTo>
                  <a:pt x="25908" y="517906"/>
                </a:lnTo>
                <a:lnTo>
                  <a:pt x="364337" y="517906"/>
                </a:lnTo>
                <a:lnTo>
                  <a:pt x="341020" y="504951"/>
                </a:lnTo>
                <a:close/>
              </a:path>
              <a:path w="417829" h="597535">
                <a:moveTo>
                  <a:pt x="274446" y="438404"/>
                </a:moveTo>
                <a:lnTo>
                  <a:pt x="266572" y="440563"/>
                </a:lnTo>
                <a:lnTo>
                  <a:pt x="263143" y="446913"/>
                </a:lnTo>
                <a:lnTo>
                  <a:pt x="259587" y="453136"/>
                </a:lnTo>
                <a:lnTo>
                  <a:pt x="261874" y="461010"/>
                </a:lnTo>
                <a:lnTo>
                  <a:pt x="364337" y="517906"/>
                </a:lnTo>
                <a:lnTo>
                  <a:pt x="384683" y="506602"/>
                </a:lnTo>
                <a:lnTo>
                  <a:pt x="391033" y="506602"/>
                </a:lnTo>
                <a:lnTo>
                  <a:pt x="391033" y="504951"/>
                </a:lnTo>
                <a:lnTo>
                  <a:pt x="394368" y="504951"/>
                </a:lnTo>
                <a:lnTo>
                  <a:pt x="274446" y="438404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9323" y="3181350"/>
            <a:ext cx="554355" cy="1445895"/>
          </a:xfrm>
          <a:custGeom>
            <a:avLst/>
            <a:gdLst/>
            <a:ahLst/>
            <a:cxnLst/>
            <a:rect l="l" t="t" r="r" b="b"/>
            <a:pathLst>
              <a:path w="554354" h="1445895">
                <a:moveTo>
                  <a:pt x="500608" y="1366266"/>
                </a:moveTo>
                <a:lnTo>
                  <a:pt x="398145" y="1423162"/>
                </a:lnTo>
                <a:lnTo>
                  <a:pt x="395859" y="1431036"/>
                </a:lnTo>
                <a:lnTo>
                  <a:pt x="399288" y="1437386"/>
                </a:lnTo>
                <a:lnTo>
                  <a:pt x="402843" y="1443608"/>
                </a:lnTo>
                <a:lnTo>
                  <a:pt x="410717" y="1445768"/>
                </a:lnTo>
                <a:lnTo>
                  <a:pt x="530639" y="1379220"/>
                </a:lnTo>
                <a:lnTo>
                  <a:pt x="527303" y="1379220"/>
                </a:lnTo>
                <a:lnTo>
                  <a:pt x="527303" y="1377569"/>
                </a:lnTo>
                <a:lnTo>
                  <a:pt x="520953" y="1377569"/>
                </a:lnTo>
                <a:lnTo>
                  <a:pt x="500608" y="1366266"/>
                </a:lnTo>
                <a:close/>
              </a:path>
              <a:path w="554354" h="1445895">
                <a:moveTo>
                  <a:pt x="25908" y="0"/>
                </a:moveTo>
                <a:lnTo>
                  <a:pt x="0" y="0"/>
                </a:lnTo>
                <a:lnTo>
                  <a:pt x="0" y="1373377"/>
                </a:lnTo>
                <a:lnTo>
                  <a:pt x="5841" y="1379220"/>
                </a:lnTo>
                <a:lnTo>
                  <a:pt x="477291" y="1379220"/>
                </a:lnTo>
                <a:lnTo>
                  <a:pt x="500608" y="1366266"/>
                </a:lnTo>
                <a:lnTo>
                  <a:pt x="25908" y="1366266"/>
                </a:lnTo>
                <a:lnTo>
                  <a:pt x="12953" y="1353312"/>
                </a:lnTo>
                <a:lnTo>
                  <a:pt x="25908" y="1353312"/>
                </a:lnTo>
                <a:lnTo>
                  <a:pt x="25908" y="0"/>
                </a:lnTo>
                <a:close/>
              </a:path>
              <a:path w="554354" h="1445895">
                <a:moveTo>
                  <a:pt x="530639" y="1353312"/>
                </a:moveTo>
                <a:lnTo>
                  <a:pt x="527303" y="1353312"/>
                </a:lnTo>
                <a:lnTo>
                  <a:pt x="527303" y="1379220"/>
                </a:lnTo>
                <a:lnTo>
                  <a:pt x="530639" y="1379220"/>
                </a:lnTo>
                <a:lnTo>
                  <a:pt x="553974" y="1366266"/>
                </a:lnTo>
                <a:lnTo>
                  <a:pt x="530639" y="1353312"/>
                </a:lnTo>
                <a:close/>
              </a:path>
              <a:path w="554354" h="1445895">
                <a:moveTo>
                  <a:pt x="520953" y="1354963"/>
                </a:moveTo>
                <a:lnTo>
                  <a:pt x="500608" y="1366266"/>
                </a:lnTo>
                <a:lnTo>
                  <a:pt x="520953" y="1377569"/>
                </a:lnTo>
                <a:lnTo>
                  <a:pt x="520953" y="1354963"/>
                </a:lnTo>
                <a:close/>
              </a:path>
              <a:path w="554354" h="1445895">
                <a:moveTo>
                  <a:pt x="527303" y="1354963"/>
                </a:moveTo>
                <a:lnTo>
                  <a:pt x="520953" y="1354963"/>
                </a:lnTo>
                <a:lnTo>
                  <a:pt x="520953" y="1377569"/>
                </a:lnTo>
                <a:lnTo>
                  <a:pt x="527303" y="1377569"/>
                </a:lnTo>
                <a:lnTo>
                  <a:pt x="527303" y="1354963"/>
                </a:lnTo>
                <a:close/>
              </a:path>
              <a:path w="554354" h="1445895">
                <a:moveTo>
                  <a:pt x="25908" y="1353312"/>
                </a:moveTo>
                <a:lnTo>
                  <a:pt x="12953" y="1353312"/>
                </a:lnTo>
                <a:lnTo>
                  <a:pt x="25908" y="1366266"/>
                </a:lnTo>
                <a:lnTo>
                  <a:pt x="25908" y="1353312"/>
                </a:lnTo>
                <a:close/>
              </a:path>
              <a:path w="554354" h="1445895">
                <a:moveTo>
                  <a:pt x="477291" y="1353312"/>
                </a:moveTo>
                <a:lnTo>
                  <a:pt x="25908" y="1353312"/>
                </a:lnTo>
                <a:lnTo>
                  <a:pt x="25908" y="1366266"/>
                </a:lnTo>
                <a:lnTo>
                  <a:pt x="500608" y="1366266"/>
                </a:lnTo>
                <a:lnTo>
                  <a:pt x="477291" y="1353312"/>
                </a:lnTo>
                <a:close/>
              </a:path>
              <a:path w="554354" h="1445895">
                <a:moveTo>
                  <a:pt x="410717" y="1286637"/>
                </a:moveTo>
                <a:lnTo>
                  <a:pt x="402843" y="1288923"/>
                </a:lnTo>
                <a:lnTo>
                  <a:pt x="399288" y="1295145"/>
                </a:lnTo>
                <a:lnTo>
                  <a:pt x="395859" y="1301495"/>
                </a:lnTo>
                <a:lnTo>
                  <a:pt x="398145" y="1309370"/>
                </a:lnTo>
                <a:lnTo>
                  <a:pt x="500608" y="1366266"/>
                </a:lnTo>
                <a:lnTo>
                  <a:pt x="520953" y="1354963"/>
                </a:lnTo>
                <a:lnTo>
                  <a:pt x="527303" y="1354963"/>
                </a:lnTo>
                <a:lnTo>
                  <a:pt x="527303" y="1353312"/>
                </a:lnTo>
                <a:lnTo>
                  <a:pt x="530639" y="1353312"/>
                </a:lnTo>
                <a:lnTo>
                  <a:pt x="416940" y="1290193"/>
                </a:lnTo>
                <a:lnTo>
                  <a:pt x="410717" y="1286637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279647" y="2186177"/>
            <a:ext cx="1607185" cy="1822450"/>
            <a:chOff x="3279647" y="2186177"/>
            <a:chExt cx="1607185" cy="1822450"/>
          </a:xfrm>
        </p:grpSpPr>
        <p:sp>
          <p:nvSpPr>
            <p:cNvPr id="19" name="object 19"/>
            <p:cNvSpPr/>
            <p:nvPr/>
          </p:nvSpPr>
          <p:spPr>
            <a:xfrm>
              <a:off x="3279647" y="2186177"/>
              <a:ext cx="866140" cy="1593850"/>
            </a:xfrm>
            <a:custGeom>
              <a:avLst/>
              <a:gdLst/>
              <a:ahLst/>
              <a:cxnLst/>
              <a:rect l="l" t="t" r="r" b="b"/>
              <a:pathLst>
                <a:path w="866139" h="1593850">
                  <a:moveTo>
                    <a:pt x="812774" y="1513967"/>
                  </a:moveTo>
                  <a:lnTo>
                    <a:pt x="710311" y="1570863"/>
                  </a:lnTo>
                  <a:lnTo>
                    <a:pt x="708025" y="1578737"/>
                  </a:lnTo>
                  <a:lnTo>
                    <a:pt x="711580" y="1584960"/>
                  </a:lnTo>
                  <a:lnTo>
                    <a:pt x="715010" y="1591310"/>
                  </a:lnTo>
                  <a:lnTo>
                    <a:pt x="722884" y="1593469"/>
                  </a:lnTo>
                  <a:lnTo>
                    <a:pt x="842805" y="1526921"/>
                  </a:lnTo>
                  <a:lnTo>
                    <a:pt x="839469" y="1526921"/>
                  </a:lnTo>
                  <a:lnTo>
                    <a:pt x="839469" y="1525270"/>
                  </a:lnTo>
                  <a:lnTo>
                    <a:pt x="833119" y="1525270"/>
                  </a:lnTo>
                  <a:lnTo>
                    <a:pt x="812774" y="1513967"/>
                  </a:lnTo>
                  <a:close/>
                </a:path>
                <a:path w="866139" h="1593850">
                  <a:moveTo>
                    <a:pt x="25907" y="0"/>
                  </a:moveTo>
                  <a:lnTo>
                    <a:pt x="0" y="0"/>
                  </a:lnTo>
                  <a:lnTo>
                    <a:pt x="0" y="1521079"/>
                  </a:lnTo>
                  <a:lnTo>
                    <a:pt x="5841" y="1526921"/>
                  </a:lnTo>
                  <a:lnTo>
                    <a:pt x="789457" y="1526921"/>
                  </a:lnTo>
                  <a:lnTo>
                    <a:pt x="812774" y="1513967"/>
                  </a:lnTo>
                  <a:lnTo>
                    <a:pt x="25907" y="1513967"/>
                  </a:lnTo>
                  <a:lnTo>
                    <a:pt x="12953" y="1501013"/>
                  </a:lnTo>
                  <a:lnTo>
                    <a:pt x="25907" y="1501013"/>
                  </a:lnTo>
                  <a:lnTo>
                    <a:pt x="25907" y="0"/>
                  </a:lnTo>
                  <a:close/>
                </a:path>
                <a:path w="866139" h="1593850">
                  <a:moveTo>
                    <a:pt x="842805" y="1501013"/>
                  </a:moveTo>
                  <a:lnTo>
                    <a:pt x="839469" y="1501013"/>
                  </a:lnTo>
                  <a:lnTo>
                    <a:pt x="839469" y="1526921"/>
                  </a:lnTo>
                  <a:lnTo>
                    <a:pt x="842805" y="1526921"/>
                  </a:lnTo>
                  <a:lnTo>
                    <a:pt x="866139" y="1513967"/>
                  </a:lnTo>
                  <a:lnTo>
                    <a:pt x="842805" y="1501013"/>
                  </a:lnTo>
                  <a:close/>
                </a:path>
                <a:path w="866139" h="1593850">
                  <a:moveTo>
                    <a:pt x="833119" y="1502664"/>
                  </a:moveTo>
                  <a:lnTo>
                    <a:pt x="812774" y="1513967"/>
                  </a:lnTo>
                  <a:lnTo>
                    <a:pt x="833119" y="1525270"/>
                  </a:lnTo>
                  <a:lnTo>
                    <a:pt x="833119" y="1502664"/>
                  </a:lnTo>
                  <a:close/>
                </a:path>
                <a:path w="866139" h="1593850">
                  <a:moveTo>
                    <a:pt x="839469" y="1502664"/>
                  </a:moveTo>
                  <a:lnTo>
                    <a:pt x="833119" y="1502664"/>
                  </a:lnTo>
                  <a:lnTo>
                    <a:pt x="833119" y="1525270"/>
                  </a:lnTo>
                  <a:lnTo>
                    <a:pt x="839469" y="1525270"/>
                  </a:lnTo>
                  <a:lnTo>
                    <a:pt x="839469" y="1502664"/>
                  </a:lnTo>
                  <a:close/>
                </a:path>
                <a:path w="866139" h="1593850">
                  <a:moveTo>
                    <a:pt x="25907" y="1501013"/>
                  </a:moveTo>
                  <a:lnTo>
                    <a:pt x="12953" y="1501013"/>
                  </a:lnTo>
                  <a:lnTo>
                    <a:pt x="25907" y="1513967"/>
                  </a:lnTo>
                  <a:lnTo>
                    <a:pt x="25907" y="1501013"/>
                  </a:lnTo>
                  <a:close/>
                </a:path>
                <a:path w="866139" h="1593850">
                  <a:moveTo>
                    <a:pt x="789457" y="1501013"/>
                  </a:moveTo>
                  <a:lnTo>
                    <a:pt x="25907" y="1501013"/>
                  </a:lnTo>
                  <a:lnTo>
                    <a:pt x="25907" y="1513967"/>
                  </a:lnTo>
                  <a:lnTo>
                    <a:pt x="812774" y="1513967"/>
                  </a:lnTo>
                  <a:lnTo>
                    <a:pt x="789457" y="1501013"/>
                  </a:lnTo>
                  <a:close/>
                </a:path>
                <a:path w="866139" h="1593850">
                  <a:moveTo>
                    <a:pt x="722884" y="1434338"/>
                  </a:moveTo>
                  <a:lnTo>
                    <a:pt x="715010" y="1436624"/>
                  </a:lnTo>
                  <a:lnTo>
                    <a:pt x="711580" y="1442847"/>
                  </a:lnTo>
                  <a:lnTo>
                    <a:pt x="708025" y="1449197"/>
                  </a:lnTo>
                  <a:lnTo>
                    <a:pt x="710311" y="1457071"/>
                  </a:lnTo>
                  <a:lnTo>
                    <a:pt x="812774" y="1513967"/>
                  </a:lnTo>
                  <a:lnTo>
                    <a:pt x="833119" y="1502664"/>
                  </a:lnTo>
                  <a:lnTo>
                    <a:pt x="839469" y="1502664"/>
                  </a:lnTo>
                  <a:lnTo>
                    <a:pt x="839469" y="1501013"/>
                  </a:lnTo>
                  <a:lnTo>
                    <a:pt x="842805" y="1501013"/>
                  </a:lnTo>
                  <a:lnTo>
                    <a:pt x="729106" y="1437894"/>
                  </a:lnTo>
                  <a:lnTo>
                    <a:pt x="722884" y="143433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7714" y="3385075"/>
              <a:ext cx="518102" cy="62318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23587" y="2186177"/>
              <a:ext cx="563245" cy="751840"/>
            </a:xfrm>
            <a:custGeom>
              <a:avLst/>
              <a:gdLst/>
              <a:ahLst/>
              <a:cxnLst/>
              <a:rect l="l" t="t" r="r" b="b"/>
              <a:pathLst>
                <a:path w="563245" h="751839">
                  <a:moveTo>
                    <a:pt x="509371" y="671957"/>
                  </a:moveTo>
                  <a:lnTo>
                    <a:pt x="406908" y="728852"/>
                  </a:lnTo>
                  <a:lnTo>
                    <a:pt x="404622" y="736854"/>
                  </a:lnTo>
                  <a:lnTo>
                    <a:pt x="408050" y="743076"/>
                  </a:lnTo>
                  <a:lnTo>
                    <a:pt x="411607" y="749300"/>
                  </a:lnTo>
                  <a:lnTo>
                    <a:pt x="419481" y="751586"/>
                  </a:lnTo>
                  <a:lnTo>
                    <a:pt x="425703" y="748030"/>
                  </a:lnTo>
                  <a:lnTo>
                    <a:pt x="539402" y="684911"/>
                  </a:lnTo>
                  <a:lnTo>
                    <a:pt x="536066" y="684911"/>
                  </a:lnTo>
                  <a:lnTo>
                    <a:pt x="536066" y="683260"/>
                  </a:lnTo>
                  <a:lnTo>
                    <a:pt x="529716" y="683260"/>
                  </a:lnTo>
                  <a:lnTo>
                    <a:pt x="509371" y="671957"/>
                  </a:lnTo>
                  <a:close/>
                </a:path>
                <a:path w="563245" h="751839">
                  <a:moveTo>
                    <a:pt x="25908" y="0"/>
                  </a:moveTo>
                  <a:lnTo>
                    <a:pt x="0" y="0"/>
                  </a:lnTo>
                  <a:lnTo>
                    <a:pt x="0" y="679196"/>
                  </a:lnTo>
                  <a:lnTo>
                    <a:pt x="5841" y="684911"/>
                  </a:lnTo>
                  <a:lnTo>
                    <a:pt x="486054" y="684911"/>
                  </a:lnTo>
                  <a:lnTo>
                    <a:pt x="509371" y="671957"/>
                  </a:lnTo>
                  <a:lnTo>
                    <a:pt x="25908" y="671957"/>
                  </a:lnTo>
                  <a:lnTo>
                    <a:pt x="12953" y="659002"/>
                  </a:lnTo>
                  <a:lnTo>
                    <a:pt x="25908" y="659002"/>
                  </a:lnTo>
                  <a:lnTo>
                    <a:pt x="25908" y="0"/>
                  </a:lnTo>
                  <a:close/>
                </a:path>
                <a:path w="563245" h="751839">
                  <a:moveTo>
                    <a:pt x="539402" y="659002"/>
                  </a:moveTo>
                  <a:lnTo>
                    <a:pt x="536066" y="659002"/>
                  </a:lnTo>
                  <a:lnTo>
                    <a:pt x="536066" y="684911"/>
                  </a:lnTo>
                  <a:lnTo>
                    <a:pt x="539402" y="684911"/>
                  </a:lnTo>
                  <a:lnTo>
                    <a:pt x="562737" y="671957"/>
                  </a:lnTo>
                  <a:lnTo>
                    <a:pt x="539402" y="659002"/>
                  </a:lnTo>
                  <a:close/>
                </a:path>
                <a:path w="563245" h="751839">
                  <a:moveTo>
                    <a:pt x="529716" y="660654"/>
                  </a:moveTo>
                  <a:lnTo>
                    <a:pt x="509371" y="671957"/>
                  </a:lnTo>
                  <a:lnTo>
                    <a:pt x="529716" y="683260"/>
                  </a:lnTo>
                  <a:lnTo>
                    <a:pt x="529716" y="660654"/>
                  </a:lnTo>
                  <a:close/>
                </a:path>
                <a:path w="563245" h="751839">
                  <a:moveTo>
                    <a:pt x="536066" y="660654"/>
                  </a:moveTo>
                  <a:lnTo>
                    <a:pt x="529716" y="660654"/>
                  </a:lnTo>
                  <a:lnTo>
                    <a:pt x="529716" y="683260"/>
                  </a:lnTo>
                  <a:lnTo>
                    <a:pt x="536066" y="683260"/>
                  </a:lnTo>
                  <a:lnTo>
                    <a:pt x="536066" y="660654"/>
                  </a:lnTo>
                  <a:close/>
                </a:path>
                <a:path w="563245" h="751839">
                  <a:moveTo>
                    <a:pt x="25908" y="659002"/>
                  </a:moveTo>
                  <a:lnTo>
                    <a:pt x="12953" y="659002"/>
                  </a:lnTo>
                  <a:lnTo>
                    <a:pt x="25908" y="671957"/>
                  </a:lnTo>
                  <a:lnTo>
                    <a:pt x="25908" y="659002"/>
                  </a:lnTo>
                  <a:close/>
                </a:path>
                <a:path w="563245" h="751839">
                  <a:moveTo>
                    <a:pt x="486054" y="659002"/>
                  </a:moveTo>
                  <a:lnTo>
                    <a:pt x="25908" y="659002"/>
                  </a:lnTo>
                  <a:lnTo>
                    <a:pt x="25908" y="671957"/>
                  </a:lnTo>
                  <a:lnTo>
                    <a:pt x="509371" y="671957"/>
                  </a:lnTo>
                  <a:lnTo>
                    <a:pt x="486054" y="659002"/>
                  </a:lnTo>
                  <a:close/>
                </a:path>
                <a:path w="563245" h="751839">
                  <a:moveTo>
                    <a:pt x="419481" y="592455"/>
                  </a:moveTo>
                  <a:lnTo>
                    <a:pt x="411607" y="594741"/>
                  </a:lnTo>
                  <a:lnTo>
                    <a:pt x="408050" y="600963"/>
                  </a:lnTo>
                  <a:lnTo>
                    <a:pt x="404622" y="607187"/>
                  </a:lnTo>
                  <a:lnTo>
                    <a:pt x="406908" y="615061"/>
                  </a:lnTo>
                  <a:lnTo>
                    <a:pt x="509371" y="671957"/>
                  </a:lnTo>
                  <a:lnTo>
                    <a:pt x="529716" y="660654"/>
                  </a:lnTo>
                  <a:lnTo>
                    <a:pt x="536066" y="660654"/>
                  </a:lnTo>
                  <a:lnTo>
                    <a:pt x="536066" y="659002"/>
                  </a:lnTo>
                  <a:lnTo>
                    <a:pt x="539402" y="659002"/>
                  </a:lnTo>
                  <a:lnTo>
                    <a:pt x="419481" y="592455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22462" y="4235438"/>
            <a:ext cx="518102" cy="62173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40885" y="4233914"/>
            <a:ext cx="519545" cy="621733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2235707" y="2186177"/>
            <a:ext cx="274955" cy="2443480"/>
          </a:xfrm>
          <a:custGeom>
            <a:avLst/>
            <a:gdLst/>
            <a:ahLst/>
            <a:cxnLst/>
            <a:rect l="l" t="t" r="r" b="b"/>
            <a:pathLst>
              <a:path w="274955" h="2443479">
                <a:moveTo>
                  <a:pt x="221335" y="2363597"/>
                </a:moveTo>
                <a:lnTo>
                  <a:pt x="118872" y="2420493"/>
                </a:lnTo>
                <a:lnTo>
                  <a:pt x="116586" y="2428367"/>
                </a:lnTo>
                <a:lnTo>
                  <a:pt x="120142" y="2434590"/>
                </a:lnTo>
                <a:lnTo>
                  <a:pt x="123571" y="2440940"/>
                </a:lnTo>
                <a:lnTo>
                  <a:pt x="131444" y="2443099"/>
                </a:lnTo>
                <a:lnTo>
                  <a:pt x="251366" y="2376551"/>
                </a:lnTo>
                <a:lnTo>
                  <a:pt x="248031" y="2376551"/>
                </a:lnTo>
                <a:lnTo>
                  <a:pt x="248031" y="2374900"/>
                </a:lnTo>
                <a:lnTo>
                  <a:pt x="241681" y="2374900"/>
                </a:lnTo>
                <a:lnTo>
                  <a:pt x="221335" y="2363597"/>
                </a:lnTo>
                <a:close/>
              </a:path>
              <a:path w="274955" h="2443479">
                <a:moveTo>
                  <a:pt x="25908" y="0"/>
                </a:moveTo>
                <a:lnTo>
                  <a:pt x="0" y="0"/>
                </a:lnTo>
                <a:lnTo>
                  <a:pt x="0" y="2370709"/>
                </a:lnTo>
                <a:lnTo>
                  <a:pt x="5842" y="2376551"/>
                </a:lnTo>
                <a:lnTo>
                  <a:pt x="198018" y="2376551"/>
                </a:lnTo>
                <a:lnTo>
                  <a:pt x="221335" y="2363597"/>
                </a:lnTo>
                <a:lnTo>
                  <a:pt x="25908" y="2363597"/>
                </a:lnTo>
                <a:lnTo>
                  <a:pt x="12954" y="2350643"/>
                </a:lnTo>
                <a:lnTo>
                  <a:pt x="25908" y="2350643"/>
                </a:lnTo>
                <a:lnTo>
                  <a:pt x="25908" y="0"/>
                </a:lnTo>
                <a:close/>
              </a:path>
              <a:path w="274955" h="2443479">
                <a:moveTo>
                  <a:pt x="251366" y="2350643"/>
                </a:moveTo>
                <a:lnTo>
                  <a:pt x="248031" y="2350643"/>
                </a:lnTo>
                <a:lnTo>
                  <a:pt x="248031" y="2376551"/>
                </a:lnTo>
                <a:lnTo>
                  <a:pt x="251366" y="2376551"/>
                </a:lnTo>
                <a:lnTo>
                  <a:pt x="274700" y="2363597"/>
                </a:lnTo>
                <a:lnTo>
                  <a:pt x="251366" y="2350643"/>
                </a:lnTo>
                <a:close/>
              </a:path>
              <a:path w="274955" h="2443479">
                <a:moveTo>
                  <a:pt x="241681" y="2352294"/>
                </a:moveTo>
                <a:lnTo>
                  <a:pt x="221335" y="2363597"/>
                </a:lnTo>
                <a:lnTo>
                  <a:pt x="241681" y="2374900"/>
                </a:lnTo>
                <a:lnTo>
                  <a:pt x="241681" y="2352294"/>
                </a:lnTo>
                <a:close/>
              </a:path>
              <a:path w="274955" h="2443479">
                <a:moveTo>
                  <a:pt x="248031" y="2352294"/>
                </a:moveTo>
                <a:lnTo>
                  <a:pt x="241681" y="2352294"/>
                </a:lnTo>
                <a:lnTo>
                  <a:pt x="241681" y="2374900"/>
                </a:lnTo>
                <a:lnTo>
                  <a:pt x="248031" y="2374900"/>
                </a:lnTo>
                <a:lnTo>
                  <a:pt x="248031" y="2352294"/>
                </a:lnTo>
                <a:close/>
              </a:path>
              <a:path w="274955" h="2443479">
                <a:moveTo>
                  <a:pt x="25908" y="2350643"/>
                </a:moveTo>
                <a:lnTo>
                  <a:pt x="12954" y="2350643"/>
                </a:lnTo>
                <a:lnTo>
                  <a:pt x="25908" y="2363597"/>
                </a:lnTo>
                <a:lnTo>
                  <a:pt x="25908" y="2350643"/>
                </a:lnTo>
                <a:close/>
              </a:path>
              <a:path w="274955" h="2443479">
                <a:moveTo>
                  <a:pt x="198018" y="2350643"/>
                </a:moveTo>
                <a:lnTo>
                  <a:pt x="25908" y="2350643"/>
                </a:lnTo>
                <a:lnTo>
                  <a:pt x="25908" y="2363597"/>
                </a:lnTo>
                <a:lnTo>
                  <a:pt x="221335" y="2363597"/>
                </a:lnTo>
                <a:lnTo>
                  <a:pt x="198018" y="2350643"/>
                </a:lnTo>
                <a:close/>
              </a:path>
              <a:path w="274955" h="2443479">
                <a:moveTo>
                  <a:pt x="131444" y="2283968"/>
                </a:moveTo>
                <a:lnTo>
                  <a:pt x="123571" y="2286254"/>
                </a:lnTo>
                <a:lnTo>
                  <a:pt x="120142" y="2292477"/>
                </a:lnTo>
                <a:lnTo>
                  <a:pt x="116586" y="2298827"/>
                </a:lnTo>
                <a:lnTo>
                  <a:pt x="118872" y="2306701"/>
                </a:lnTo>
                <a:lnTo>
                  <a:pt x="221335" y="2363597"/>
                </a:lnTo>
                <a:lnTo>
                  <a:pt x="241681" y="2352294"/>
                </a:lnTo>
                <a:lnTo>
                  <a:pt x="248031" y="2352294"/>
                </a:lnTo>
                <a:lnTo>
                  <a:pt x="248031" y="2350643"/>
                </a:lnTo>
                <a:lnTo>
                  <a:pt x="251366" y="2350643"/>
                </a:lnTo>
                <a:lnTo>
                  <a:pt x="137668" y="2287524"/>
                </a:lnTo>
                <a:lnTo>
                  <a:pt x="131444" y="2283968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0749" y="963802"/>
            <a:ext cx="605790" cy="27432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299972" y="1413510"/>
            <a:ext cx="563245" cy="527685"/>
          </a:xfrm>
          <a:custGeom>
            <a:avLst/>
            <a:gdLst/>
            <a:ahLst/>
            <a:cxnLst/>
            <a:rect l="l" t="t" r="r" b="b"/>
            <a:pathLst>
              <a:path w="563244" h="527685">
                <a:moveTo>
                  <a:pt x="509371" y="447928"/>
                </a:moveTo>
                <a:lnTo>
                  <a:pt x="406908" y="504825"/>
                </a:lnTo>
                <a:lnTo>
                  <a:pt x="404622" y="512699"/>
                </a:lnTo>
                <a:lnTo>
                  <a:pt x="408051" y="518922"/>
                </a:lnTo>
                <a:lnTo>
                  <a:pt x="411607" y="525272"/>
                </a:lnTo>
                <a:lnTo>
                  <a:pt x="419480" y="527430"/>
                </a:lnTo>
                <a:lnTo>
                  <a:pt x="539402" y="460882"/>
                </a:lnTo>
                <a:lnTo>
                  <a:pt x="536066" y="460882"/>
                </a:lnTo>
                <a:lnTo>
                  <a:pt x="536066" y="459231"/>
                </a:lnTo>
                <a:lnTo>
                  <a:pt x="529716" y="459231"/>
                </a:lnTo>
                <a:lnTo>
                  <a:pt x="509371" y="447928"/>
                </a:lnTo>
                <a:close/>
              </a:path>
              <a:path w="563244" h="527685">
                <a:moveTo>
                  <a:pt x="25908" y="0"/>
                </a:moveTo>
                <a:lnTo>
                  <a:pt x="0" y="0"/>
                </a:lnTo>
                <a:lnTo>
                  <a:pt x="0" y="455040"/>
                </a:lnTo>
                <a:lnTo>
                  <a:pt x="5841" y="460882"/>
                </a:lnTo>
                <a:lnTo>
                  <a:pt x="486054" y="460882"/>
                </a:lnTo>
                <a:lnTo>
                  <a:pt x="509371" y="447928"/>
                </a:lnTo>
                <a:lnTo>
                  <a:pt x="25908" y="447928"/>
                </a:lnTo>
                <a:lnTo>
                  <a:pt x="12953" y="434975"/>
                </a:lnTo>
                <a:lnTo>
                  <a:pt x="25908" y="434975"/>
                </a:lnTo>
                <a:lnTo>
                  <a:pt x="25908" y="0"/>
                </a:lnTo>
                <a:close/>
              </a:path>
              <a:path w="563244" h="527685">
                <a:moveTo>
                  <a:pt x="539402" y="434975"/>
                </a:moveTo>
                <a:lnTo>
                  <a:pt x="536066" y="434975"/>
                </a:lnTo>
                <a:lnTo>
                  <a:pt x="536066" y="460882"/>
                </a:lnTo>
                <a:lnTo>
                  <a:pt x="539402" y="460882"/>
                </a:lnTo>
                <a:lnTo>
                  <a:pt x="562736" y="447928"/>
                </a:lnTo>
                <a:lnTo>
                  <a:pt x="539402" y="434975"/>
                </a:lnTo>
                <a:close/>
              </a:path>
              <a:path w="563244" h="527685">
                <a:moveTo>
                  <a:pt x="529716" y="436625"/>
                </a:moveTo>
                <a:lnTo>
                  <a:pt x="509371" y="447928"/>
                </a:lnTo>
                <a:lnTo>
                  <a:pt x="529716" y="459231"/>
                </a:lnTo>
                <a:lnTo>
                  <a:pt x="529716" y="436625"/>
                </a:lnTo>
                <a:close/>
              </a:path>
              <a:path w="563244" h="527685">
                <a:moveTo>
                  <a:pt x="536066" y="436625"/>
                </a:moveTo>
                <a:lnTo>
                  <a:pt x="529716" y="436625"/>
                </a:lnTo>
                <a:lnTo>
                  <a:pt x="529716" y="459231"/>
                </a:lnTo>
                <a:lnTo>
                  <a:pt x="536066" y="459231"/>
                </a:lnTo>
                <a:lnTo>
                  <a:pt x="536066" y="436625"/>
                </a:lnTo>
                <a:close/>
              </a:path>
              <a:path w="563244" h="527685">
                <a:moveTo>
                  <a:pt x="25908" y="434975"/>
                </a:moveTo>
                <a:lnTo>
                  <a:pt x="12953" y="434975"/>
                </a:lnTo>
                <a:lnTo>
                  <a:pt x="25908" y="447928"/>
                </a:lnTo>
                <a:lnTo>
                  <a:pt x="25908" y="434975"/>
                </a:lnTo>
                <a:close/>
              </a:path>
              <a:path w="563244" h="527685">
                <a:moveTo>
                  <a:pt x="486054" y="434975"/>
                </a:moveTo>
                <a:lnTo>
                  <a:pt x="25908" y="434975"/>
                </a:lnTo>
                <a:lnTo>
                  <a:pt x="25908" y="447928"/>
                </a:lnTo>
                <a:lnTo>
                  <a:pt x="509371" y="447928"/>
                </a:lnTo>
                <a:lnTo>
                  <a:pt x="486054" y="434975"/>
                </a:lnTo>
                <a:close/>
              </a:path>
              <a:path w="563244" h="527685">
                <a:moveTo>
                  <a:pt x="419480" y="368300"/>
                </a:moveTo>
                <a:lnTo>
                  <a:pt x="411607" y="370586"/>
                </a:lnTo>
                <a:lnTo>
                  <a:pt x="408051" y="376809"/>
                </a:lnTo>
                <a:lnTo>
                  <a:pt x="404622" y="383159"/>
                </a:lnTo>
                <a:lnTo>
                  <a:pt x="406908" y="391032"/>
                </a:lnTo>
                <a:lnTo>
                  <a:pt x="509371" y="447928"/>
                </a:lnTo>
                <a:lnTo>
                  <a:pt x="529716" y="436625"/>
                </a:lnTo>
                <a:lnTo>
                  <a:pt x="536066" y="436625"/>
                </a:lnTo>
                <a:lnTo>
                  <a:pt x="536066" y="434975"/>
                </a:lnTo>
                <a:lnTo>
                  <a:pt x="539402" y="434975"/>
                </a:lnTo>
                <a:lnTo>
                  <a:pt x="425703" y="371855"/>
                </a:lnTo>
                <a:lnTo>
                  <a:pt x="419480" y="36830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27452" y="1799285"/>
            <a:ext cx="179831" cy="2746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12973" y="4483861"/>
            <a:ext cx="280415" cy="27431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32885" y="4483861"/>
            <a:ext cx="283463" cy="27431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70250" y="1799285"/>
            <a:ext cx="310896" cy="2746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45559" y="3619753"/>
            <a:ext cx="283463" cy="27431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17491" y="1799285"/>
            <a:ext cx="298703" cy="2746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57546" y="2803525"/>
            <a:ext cx="277367" cy="27432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016116" y="4483861"/>
            <a:ext cx="286512" cy="27431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32345" y="4483861"/>
            <a:ext cx="298703" cy="27431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28588" y="2803525"/>
            <a:ext cx="384047" cy="27432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124954" y="2766948"/>
            <a:ext cx="347472" cy="27432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905243" y="3619753"/>
            <a:ext cx="269748" cy="27431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95310" y="3619753"/>
            <a:ext cx="345185" cy="27431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45278" y="1796542"/>
            <a:ext cx="368046" cy="27432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71921" y="1796542"/>
            <a:ext cx="347472" cy="274320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550A825C-E8FC-49D1-F818-B812903474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283" y="963802"/>
            <a:ext cx="2874137" cy="4876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347" y="636864"/>
            <a:ext cx="910109" cy="7592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5004" y="4233914"/>
            <a:ext cx="519545" cy="6217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44882" y="4233914"/>
            <a:ext cx="518102" cy="6217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2346" y="2545343"/>
            <a:ext cx="747743" cy="6227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8406" y="2545343"/>
            <a:ext cx="747743" cy="6227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83245" y="2545351"/>
            <a:ext cx="519545" cy="6231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25004" y="1541035"/>
            <a:ext cx="519545" cy="6231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62670" y="1548677"/>
            <a:ext cx="747743" cy="6242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73266" y="1548677"/>
            <a:ext cx="747743" cy="6242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06582" y="1545607"/>
            <a:ext cx="518102" cy="6231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17231" y="1548677"/>
            <a:ext cx="749218" cy="6242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309" y="3385075"/>
            <a:ext cx="519545" cy="623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53186" y="3385075"/>
            <a:ext cx="518102" cy="62318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303264" y="3181350"/>
            <a:ext cx="417830" cy="597535"/>
          </a:xfrm>
          <a:custGeom>
            <a:avLst/>
            <a:gdLst/>
            <a:ahLst/>
            <a:cxnLst/>
            <a:rect l="l" t="t" r="r" b="b"/>
            <a:pathLst>
              <a:path w="417829" h="597535">
                <a:moveTo>
                  <a:pt x="364337" y="517906"/>
                </a:moveTo>
                <a:lnTo>
                  <a:pt x="261874" y="574801"/>
                </a:lnTo>
                <a:lnTo>
                  <a:pt x="259587" y="582676"/>
                </a:lnTo>
                <a:lnTo>
                  <a:pt x="263143" y="589026"/>
                </a:lnTo>
                <a:lnTo>
                  <a:pt x="266572" y="595249"/>
                </a:lnTo>
                <a:lnTo>
                  <a:pt x="274446" y="597535"/>
                </a:lnTo>
                <a:lnTo>
                  <a:pt x="280669" y="593979"/>
                </a:lnTo>
                <a:lnTo>
                  <a:pt x="394368" y="530860"/>
                </a:lnTo>
                <a:lnTo>
                  <a:pt x="391033" y="530860"/>
                </a:lnTo>
                <a:lnTo>
                  <a:pt x="391033" y="529208"/>
                </a:lnTo>
                <a:lnTo>
                  <a:pt x="384683" y="529208"/>
                </a:lnTo>
                <a:lnTo>
                  <a:pt x="364337" y="517906"/>
                </a:lnTo>
                <a:close/>
              </a:path>
              <a:path w="417829" h="597535">
                <a:moveTo>
                  <a:pt x="25908" y="0"/>
                </a:moveTo>
                <a:lnTo>
                  <a:pt x="0" y="0"/>
                </a:lnTo>
                <a:lnTo>
                  <a:pt x="0" y="525018"/>
                </a:lnTo>
                <a:lnTo>
                  <a:pt x="5841" y="530860"/>
                </a:lnTo>
                <a:lnTo>
                  <a:pt x="341020" y="530860"/>
                </a:lnTo>
                <a:lnTo>
                  <a:pt x="364337" y="517906"/>
                </a:lnTo>
                <a:lnTo>
                  <a:pt x="25908" y="517906"/>
                </a:lnTo>
                <a:lnTo>
                  <a:pt x="12953" y="504951"/>
                </a:lnTo>
                <a:lnTo>
                  <a:pt x="25908" y="504951"/>
                </a:lnTo>
                <a:lnTo>
                  <a:pt x="25908" y="0"/>
                </a:lnTo>
                <a:close/>
              </a:path>
              <a:path w="417829" h="597535">
                <a:moveTo>
                  <a:pt x="394368" y="504951"/>
                </a:moveTo>
                <a:lnTo>
                  <a:pt x="391033" y="504951"/>
                </a:lnTo>
                <a:lnTo>
                  <a:pt x="391033" y="530860"/>
                </a:lnTo>
                <a:lnTo>
                  <a:pt x="394368" y="530860"/>
                </a:lnTo>
                <a:lnTo>
                  <a:pt x="417703" y="517906"/>
                </a:lnTo>
                <a:lnTo>
                  <a:pt x="394368" y="504951"/>
                </a:lnTo>
                <a:close/>
              </a:path>
              <a:path w="417829" h="597535">
                <a:moveTo>
                  <a:pt x="384683" y="506602"/>
                </a:moveTo>
                <a:lnTo>
                  <a:pt x="364337" y="517906"/>
                </a:lnTo>
                <a:lnTo>
                  <a:pt x="384683" y="529208"/>
                </a:lnTo>
                <a:lnTo>
                  <a:pt x="384683" y="506602"/>
                </a:lnTo>
                <a:close/>
              </a:path>
              <a:path w="417829" h="597535">
                <a:moveTo>
                  <a:pt x="391033" y="506602"/>
                </a:moveTo>
                <a:lnTo>
                  <a:pt x="384683" y="506602"/>
                </a:lnTo>
                <a:lnTo>
                  <a:pt x="384683" y="529208"/>
                </a:lnTo>
                <a:lnTo>
                  <a:pt x="391033" y="529208"/>
                </a:lnTo>
                <a:lnTo>
                  <a:pt x="391033" y="506602"/>
                </a:lnTo>
                <a:close/>
              </a:path>
              <a:path w="417829" h="597535">
                <a:moveTo>
                  <a:pt x="25908" y="504951"/>
                </a:moveTo>
                <a:lnTo>
                  <a:pt x="12953" y="504951"/>
                </a:lnTo>
                <a:lnTo>
                  <a:pt x="25908" y="517906"/>
                </a:lnTo>
                <a:lnTo>
                  <a:pt x="25908" y="504951"/>
                </a:lnTo>
                <a:close/>
              </a:path>
              <a:path w="417829" h="597535">
                <a:moveTo>
                  <a:pt x="341020" y="504951"/>
                </a:moveTo>
                <a:lnTo>
                  <a:pt x="25908" y="504951"/>
                </a:lnTo>
                <a:lnTo>
                  <a:pt x="25908" y="517906"/>
                </a:lnTo>
                <a:lnTo>
                  <a:pt x="364337" y="517906"/>
                </a:lnTo>
                <a:lnTo>
                  <a:pt x="341020" y="504951"/>
                </a:lnTo>
                <a:close/>
              </a:path>
              <a:path w="417829" h="597535">
                <a:moveTo>
                  <a:pt x="274446" y="438404"/>
                </a:moveTo>
                <a:lnTo>
                  <a:pt x="266572" y="440563"/>
                </a:lnTo>
                <a:lnTo>
                  <a:pt x="263143" y="446913"/>
                </a:lnTo>
                <a:lnTo>
                  <a:pt x="259587" y="453136"/>
                </a:lnTo>
                <a:lnTo>
                  <a:pt x="261874" y="461010"/>
                </a:lnTo>
                <a:lnTo>
                  <a:pt x="364337" y="517906"/>
                </a:lnTo>
                <a:lnTo>
                  <a:pt x="384683" y="506602"/>
                </a:lnTo>
                <a:lnTo>
                  <a:pt x="391033" y="506602"/>
                </a:lnTo>
                <a:lnTo>
                  <a:pt x="391033" y="504951"/>
                </a:lnTo>
                <a:lnTo>
                  <a:pt x="394368" y="504951"/>
                </a:lnTo>
                <a:lnTo>
                  <a:pt x="274446" y="438404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9323" y="3181350"/>
            <a:ext cx="554355" cy="1445895"/>
          </a:xfrm>
          <a:custGeom>
            <a:avLst/>
            <a:gdLst/>
            <a:ahLst/>
            <a:cxnLst/>
            <a:rect l="l" t="t" r="r" b="b"/>
            <a:pathLst>
              <a:path w="554354" h="1445895">
                <a:moveTo>
                  <a:pt x="500608" y="1366266"/>
                </a:moveTo>
                <a:lnTo>
                  <a:pt x="398145" y="1423162"/>
                </a:lnTo>
                <a:lnTo>
                  <a:pt x="395859" y="1431036"/>
                </a:lnTo>
                <a:lnTo>
                  <a:pt x="399288" y="1437386"/>
                </a:lnTo>
                <a:lnTo>
                  <a:pt x="402843" y="1443608"/>
                </a:lnTo>
                <a:lnTo>
                  <a:pt x="410717" y="1445768"/>
                </a:lnTo>
                <a:lnTo>
                  <a:pt x="530639" y="1379220"/>
                </a:lnTo>
                <a:lnTo>
                  <a:pt x="527303" y="1379220"/>
                </a:lnTo>
                <a:lnTo>
                  <a:pt x="527303" y="1377569"/>
                </a:lnTo>
                <a:lnTo>
                  <a:pt x="520953" y="1377569"/>
                </a:lnTo>
                <a:lnTo>
                  <a:pt x="500608" y="1366266"/>
                </a:lnTo>
                <a:close/>
              </a:path>
              <a:path w="554354" h="1445895">
                <a:moveTo>
                  <a:pt x="25908" y="0"/>
                </a:moveTo>
                <a:lnTo>
                  <a:pt x="0" y="0"/>
                </a:lnTo>
                <a:lnTo>
                  <a:pt x="0" y="1373377"/>
                </a:lnTo>
                <a:lnTo>
                  <a:pt x="5841" y="1379220"/>
                </a:lnTo>
                <a:lnTo>
                  <a:pt x="477291" y="1379220"/>
                </a:lnTo>
                <a:lnTo>
                  <a:pt x="500608" y="1366266"/>
                </a:lnTo>
                <a:lnTo>
                  <a:pt x="25908" y="1366266"/>
                </a:lnTo>
                <a:lnTo>
                  <a:pt x="12953" y="1353312"/>
                </a:lnTo>
                <a:lnTo>
                  <a:pt x="25908" y="1353312"/>
                </a:lnTo>
                <a:lnTo>
                  <a:pt x="25908" y="0"/>
                </a:lnTo>
                <a:close/>
              </a:path>
              <a:path w="554354" h="1445895">
                <a:moveTo>
                  <a:pt x="530639" y="1353312"/>
                </a:moveTo>
                <a:lnTo>
                  <a:pt x="527303" y="1353312"/>
                </a:lnTo>
                <a:lnTo>
                  <a:pt x="527303" y="1379220"/>
                </a:lnTo>
                <a:lnTo>
                  <a:pt x="530639" y="1379220"/>
                </a:lnTo>
                <a:lnTo>
                  <a:pt x="553974" y="1366266"/>
                </a:lnTo>
                <a:lnTo>
                  <a:pt x="530639" y="1353312"/>
                </a:lnTo>
                <a:close/>
              </a:path>
              <a:path w="554354" h="1445895">
                <a:moveTo>
                  <a:pt x="520953" y="1354963"/>
                </a:moveTo>
                <a:lnTo>
                  <a:pt x="500608" y="1366266"/>
                </a:lnTo>
                <a:lnTo>
                  <a:pt x="520953" y="1377569"/>
                </a:lnTo>
                <a:lnTo>
                  <a:pt x="520953" y="1354963"/>
                </a:lnTo>
                <a:close/>
              </a:path>
              <a:path w="554354" h="1445895">
                <a:moveTo>
                  <a:pt x="527303" y="1354963"/>
                </a:moveTo>
                <a:lnTo>
                  <a:pt x="520953" y="1354963"/>
                </a:lnTo>
                <a:lnTo>
                  <a:pt x="520953" y="1377569"/>
                </a:lnTo>
                <a:lnTo>
                  <a:pt x="527303" y="1377569"/>
                </a:lnTo>
                <a:lnTo>
                  <a:pt x="527303" y="1354963"/>
                </a:lnTo>
                <a:close/>
              </a:path>
              <a:path w="554354" h="1445895">
                <a:moveTo>
                  <a:pt x="25908" y="1353312"/>
                </a:moveTo>
                <a:lnTo>
                  <a:pt x="12953" y="1353312"/>
                </a:lnTo>
                <a:lnTo>
                  <a:pt x="25908" y="1366266"/>
                </a:lnTo>
                <a:lnTo>
                  <a:pt x="25908" y="1353312"/>
                </a:lnTo>
                <a:close/>
              </a:path>
              <a:path w="554354" h="1445895">
                <a:moveTo>
                  <a:pt x="477291" y="1353312"/>
                </a:moveTo>
                <a:lnTo>
                  <a:pt x="25908" y="1353312"/>
                </a:lnTo>
                <a:lnTo>
                  <a:pt x="25908" y="1366266"/>
                </a:lnTo>
                <a:lnTo>
                  <a:pt x="500608" y="1366266"/>
                </a:lnTo>
                <a:lnTo>
                  <a:pt x="477291" y="1353312"/>
                </a:lnTo>
                <a:close/>
              </a:path>
              <a:path w="554354" h="1445895">
                <a:moveTo>
                  <a:pt x="410717" y="1286637"/>
                </a:moveTo>
                <a:lnTo>
                  <a:pt x="402843" y="1288923"/>
                </a:lnTo>
                <a:lnTo>
                  <a:pt x="399288" y="1295145"/>
                </a:lnTo>
                <a:lnTo>
                  <a:pt x="395859" y="1301495"/>
                </a:lnTo>
                <a:lnTo>
                  <a:pt x="398145" y="1309370"/>
                </a:lnTo>
                <a:lnTo>
                  <a:pt x="500608" y="1366266"/>
                </a:lnTo>
                <a:lnTo>
                  <a:pt x="520953" y="1354963"/>
                </a:lnTo>
                <a:lnTo>
                  <a:pt x="527303" y="1354963"/>
                </a:lnTo>
                <a:lnTo>
                  <a:pt x="527303" y="1353312"/>
                </a:lnTo>
                <a:lnTo>
                  <a:pt x="530639" y="1353312"/>
                </a:lnTo>
                <a:lnTo>
                  <a:pt x="416940" y="1290193"/>
                </a:lnTo>
                <a:lnTo>
                  <a:pt x="410717" y="1286637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279647" y="2186177"/>
            <a:ext cx="1607185" cy="1822450"/>
            <a:chOff x="3279647" y="2186177"/>
            <a:chExt cx="1607185" cy="1822450"/>
          </a:xfrm>
        </p:grpSpPr>
        <p:sp>
          <p:nvSpPr>
            <p:cNvPr id="19" name="object 19"/>
            <p:cNvSpPr/>
            <p:nvPr/>
          </p:nvSpPr>
          <p:spPr>
            <a:xfrm>
              <a:off x="3279647" y="2186177"/>
              <a:ext cx="866140" cy="1593850"/>
            </a:xfrm>
            <a:custGeom>
              <a:avLst/>
              <a:gdLst/>
              <a:ahLst/>
              <a:cxnLst/>
              <a:rect l="l" t="t" r="r" b="b"/>
              <a:pathLst>
                <a:path w="866139" h="1593850">
                  <a:moveTo>
                    <a:pt x="812774" y="1513967"/>
                  </a:moveTo>
                  <a:lnTo>
                    <a:pt x="710311" y="1570863"/>
                  </a:lnTo>
                  <a:lnTo>
                    <a:pt x="708025" y="1578737"/>
                  </a:lnTo>
                  <a:lnTo>
                    <a:pt x="711580" y="1584960"/>
                  </a:lnTo>
                  <a:lnTo>
                    <a:pt x="715010" y="1591310"/>
                  </a:lnTo>
                  <a:lnTo>
                    <a:pt x="722884" y="1593469"/>
                  </a:lnTo>
                  <a:lnTo>
                    <a:pt x="842805" y="1526921"/>
                  </a:lnTo>
                  <a:lnTo>
                    <a:pt x="839469" y="1526921"/>
                  </a:lnTo>
                  <a:lnTo>
                    <a:pt x="839469" y="1525270"/>
                  </a:lnTo>
                  <a:lnTo>
                    <a:pt x="833119" y="1525270"/>
                  </a:lnTo>
                  <a:lnTo>
                    <a:pt x="812774" y="1513967"/>
                  </a:lnTo>
                  <a:close/>
                </a:path>
                <a:path w="866139" h="1593850">
                  <a:moveTo>
                    <a:pt x="25907" y="0"/>
                  </a:moveTo>
                  <a:lnTo>
                    <a:pt x="0" y="0"/>
                  </a:lnTo>
                  <a:lnTo>
                    <a:pt x="0" y="1521079"/>
                  </a:lnTo>
                  <a:lnTo>
                    <a:pt x="5841" y="1526921"/>
                  </a:lnTo>
                  <a:lnTo>
                    <a:pt x="789457" y="1526921"/>
                  </a:lnTo>
                  <a:lnTo>
                    <a:pt x="812774" y="1513967"/>
                  </a:lnTo>
                  <a:lnTo>
                    <a:pt x="25907" y="1513967"/>
                  </a:lnTo>
                  <a:lnTo>
                    <a:pt x="12953" y="1501013"/>
                  </a:lnTo>
                  <a:lnTo>
                    <a:pt x="25907" y="1501013"/>
                  </a:lnTo>
                  <a:lnTo>
                    <a:pt x="25907" y="0"/>
                  </a:lnTo>
                  <a:close/>
                </a:path>
                <a:path w="866139" h="1593850">
                  <a:moveTo>
                    <a:pt x="842805" y="1501013"/>
                  </a:moveTo>
                  <a:lnTo>
                    <a:pt x="839469" y="1501013"/>
                  </a:lnTo>
                  <a:lnTo>
                    <a:pt x="839469" y="1526921"/>
                  </a:lnTo>
                  <a:lnTo>
                    <a:pt x="842805" y="1526921"/>
                  </a:lnTo>
                  <a:lnTo>
                    <a:pt x="866139" y="1513967"/>
                  </a:lnTo>
                  <a:lnTo>
                    <a:pt x="842805" y="1501013"/>
                  </a:lnTo>
                  <a:close/>
                </a:path>
                <a:path w="866139" h="1593850">
                  <a:moveTo>
                    <a:pt x="833119" y="1502664"/>
                  </a:moveTo>
                  <a:lnTo>
                    <a:pt x="812774" y="1513967"/>
                  </a:lnTo>
                  <a:lnTo>
                    <a:pt x="833119" y="1525270"/>
                  </a:lnTo>
                  <a:lnTo>
                    <a:pt x="833119" y="1502664"/>
                  </a:lnTo>
                  <a:close/>
                </a:path>
                <a:path w="866139" h="1593850">
                  <a:moveTo>
                    <a:pt x="839469" y="1502664"/>
                  </a:moveTo>
                  <a:lnTo>
                    <a:pt x="833119" y="1502664"/>
                  </a:lnTo>
                  <a:lnTo>
                    <a:pt x="833119" y="1525270"/>
                  </a:lnTo>
                  <a:lnTo>
                    <a:pt x="839469" y="1525270"/>
                  </a:lnTo>
                  <a:lnTo>
                    <a:pt x="839469" y="1502664"/>
                  </a:lnTo>
                  <a:close/>
                </a:path>
                <a:path w="866139" h="1593850">
                  <a:moveTo>
                    <a:pt x="25907" y="1501013"/>
                  </a:moveTo>
                  <a:lnTo>
                    <a:pt x="12953" y="1501013"/>
                  </a:lnTo>
                  <a:lnTo>
                    <a:pt x="25907" y="1513967"/>
                  </a:lnTo>
                  <a:lnTo>
                    <a:pt x="25907" y="1501013"/>
                  </a:lnTo>
                  <a:close/>
                </a:path>
                <a:path w="866139" h="1593850">
                  <a:moveTo>
                    <a:pt x="789457" y="1501013"/>
                  </a:moveTo>
                  <a:lnTo>
                    <a:pt x="25907" y="1501013"/>
                  </a:lnTo>
                  <a:lnTo>
                    <a:pt x="25907" y="1513967"/>
                  </a:lnTo>
                  <a:lnTo>
                    <a:pt x="812774" y="1513967"/>
                  </a:lnTo>
                  <a:lnTo>
                    <a:pt x="789457" y="1501013"/>
                  </a:lnTo>
                  <a:close/>
                </a:path>
                <a:path w="866139" h="1593850">
                  <a:moveTo>
                    <a:pt x="722884" y="1434338"/>
                  </a:moveTo>
                  <a:lnTo>
                    <a:pt x="715010" y="1436624"/>
                  </a:lnTo>
                  <a:lnTo>
                    <a:pt x="711580" y="1442847"/>
                  </a:lnTo>
                  <a:lnTo>
                    <a:pt x="708025" y="1449197"/>
                  </a:lnTo>
                  <a:lnTo>
                    <a:pt x="710311" y="1457071"/>
                  </a:lnTo>
                  <a:lnTo>
                    <a:pt x="812774" y="1513967"/>
                  </a:lnTo>
                  <a:lnTo>
                    <a:pt x="833119" y="1502664"/>
                  </a:lnTo>
                  <a:lnTo>
                    <a:pt x="839469" y="1502664"/>
                  </a:lnTo>
                  <a:lnTo>
                    <a:pt x="839469" y="1501013"/>
                  </a:lnTo>
                  <a:lnTo>
                    <a:pt x="842805" y="1501013"/>
                  </a:lnTo>
                  <a:lnTo>
                    <a:pt x="729106" y="1437894"/>
                  </a:lnTo>
                  <a:lnTo>
                    <a:pt x="722884" y="143433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7714" y="3385075"/>
              <a:ext cx="518102" cy="62318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23587" y="2186177"/>
              <a:ext cx="563245" cy="751840"/>
            </a:xfrm>
            <a:custGeom>
              <a:avLst/>
              <a:gdLst/>
              <a:ahLst/>
              <a:cxnLst/>
              <a:rect l="l" t="t" r="r" b="b"/>
              <a:pathLst>
                <a:path w="563245" h="751839">
                  <a:moveTo>
                    <a:pt x="509371" y="671957"/>
                  </a:moveTo>
                  <a:lnTo>
                    <a:pt x="406908" y="728852"/>
                  </a:lnTo>
                  <a:lnTo>
                    <a:pt x="404622" y="736854"/>
                  </a:lnTo>
                  <a:lnTo>
                    <a:pt x="408050" y="743076"/>
                  </a:lnTo>
                  <a:lnTo>
                    <a:pt x="411607" y="749300"/>
                  </a:lnTo>
                  <a:lnTo>
                    <a:pt x="419481" y="751586"/>
                  </a:lnTo>
                  <a:lnTo>
                    <a:pt x="425703" y="748030"/>
                  </a:lnTo>
                  <a:lnTo>
                    <a:pt x="539402" y="684911"/>
                  </a:lnTo>
                  <a:lnTo>
                    <a:pt x="536066" y="684911"/>
                  </a:lnTo>
                  <a:lnTo>
                    <a:pt x="536066" y="683260"/>
                  </a:lnTo>
                  <a:lnTo>
                    <a:pt x="529716" y="683260"/>
                  </a:lnTo>
                  <a:lnTo>
                    <a:pt x="509371" y="671957"/>
                  </a:lnTo>
                  <a:close/>
                </a:path>
                <a:path w="563245" h="751839">
                  <a:moveTo>
                    <a:pt x="25908" y="0"/>
                  </a:moveTo>
                  <a:lnTo>
                    <a:pt x="0" y="0"/>
                  </a:lnTo>
                  <a:lnTo>
                    <a:pt x="0" y="679196"/>
                  </a:lnTo>
                  <a:lnTo>
                    <a:pt x="5841" y="684911"/>
                  </a:lnTo>
                  <a:lnTo>
                    <a:pt x="486054" y="684911"/>
                  </a:lnTo>
                  <a:lnTo>
                    <a:pt x="509371" y="671957"/>
                  </a:lnTo>
                  <a:lnTo>
                    <a:pt x="25908" y="671957"/>
                  </a:lnTo>
                  <a:lnTo>
                    <a:pt x="12953" y="659002"/>
                  </a:lnTo>
                  <a:lnTo>
                    <a:pt x="25908" y="659002"/>
                  </a:lnTo>
                  <a:lnTo>
                    <a:pt x="25908" y="0"/>
                  </a:lnTo>
                  <a:close/>
                </a:path>
                <a:path w="563245" h="751839">
                  <a:moveTo>
                    <a:pt x="539402" y="659002"/>
                  </a:moveTo>
                  <a:lnTo>
                    <a:pt x="536066" y="659002"/>
                  </a:lnTo>
                  <a:lnTo>
                    <a:pt x="536066" y="684911"/>
                  </a:lnTo>
                  <a:lnTo>
                    <a:pt x="539402" y="684911"/>
                  </a:lnTo>
                  <a:lnTo>
                    <a:pt x="562737" y="671957"/>
                  </a:lnTo>
                  <a:lnTo>
                    <a:pt x="539402" y="659002"/>
                  </a:lnTo>
                  <a:close/>
                </a:path>
                <a:path w="563245" h="751839">
                  <a:moveTo>
                    <a:pt x="529716" y="660654"/>
                  </a:moveTo>
                  <a:lnTo>
                    <a:pt x="509371" y="671957"/>
                  </a:lnTo>
                  <a:lnTo>
                    <a:pt x="529716" y="683260"/>
                  </a:lnTo>
                  <a:lnTo>
                    <a:pt x="529716" y="660654"/>
                  </a:lnTo>
                  <a:close/>
                </a:path>
                <a:path w="563245" h="751839">
                  <a:moveTo>
                    <a:pt x="536066" y="660654"/>
                  </a:moveTo>
                  <a:lnTo>
                    <a:pt x="529716" y="660654"/>
                  </a:lnTo>
                  <a:lnTo>
                    <a:pt x="529716" y="683260"/>
                  </a:lnTo>
                  <a:lnTo>
                    <a:pt x="536066" y="683260"/>
                  </a:lnTo>
                  <a:lnTo>
                    <a:pt x="536066" y="660654"/>
                  </a:lnTo>
                  <a:close/>
                </a:path>
                <a:path w="563245" h="751839">
                  <a:moveTo>
                    <a:pt x="25908" y="659002"/>
                  </a:moveTo>
                  <a:lnTo>
                    <a:pt x="12953" y="659002"/>
                  </a:lnTo>
                  <a:lnTo>
                    <a:pt x="25908" y="671957"/>
                  </a:lnTo>
                  <a:lnTo>
                    <a:pt x="25908" y="659002"/>
                  </a:lnTo>
                  <a:close/>
                </a:path>
                <a:path w="563245" h="751839">
                  <a:moveTo>
                    <a:pt x="486054" y="659002"/>
                  </a:moveTo>
                  <a:lnTo>
                    <a:pt x="25908" y="659002"/>
                  </a:lnTo>
                  <a:lnTo>
                    <a:pt x="25908" y="671957"/>
                  </a:lnTo>
                  <a:lnTo>
                    <a:pt x="509371" y="671957"/>
                  </a:lnTo>
                  <a:lnTo>
                    <a:pt x="486054" y="659002"/>
                  </a:lnTo>
                  <a:close/>
                </a:path>
                <a:path w="563245" h="751839">
                  <a:moveTo>
                    <a:pt x="419481" y="592455"/>
                  </a:moveTo>
                  <a:lnTo>
                    <a:pt x="411607" y="594741"/>
                  </a:lnTo>
                  <a:lnTo>
                    <a:pt x="408050" y="600963"/>
                  </a:lnTo>
                  <a:lnTo>
                    <a:pt x="404622" y="607187"/>
                  </a:lnTo>
                  <a:lnTo>
                    <a:pt x="406908" y="615061"/>
                  </a:lnTo>
                  <a:lnTo>
                    <a:pt x="509371" y="671957"/>
                  </a:lnTo>
                  <a:lnTo>
                    <a:pt x="529716" y="660654"/>
                  </a:lnTo>
                  <a:lnTo>
                    <a:pt x="536066" y="660654"/>
                  </a:lnTo>
                  <a:lnTo>
                    <a:pt x="536066" y="659002"/>
                  </a:lnTo>
                  <a:lnTo>
                    <a:pt x="539402" y="659002"/>
                  </a:lnTo>
                  <a:lnTo>
                    <a:pt x="419481" y="592455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22462" y="4235438"/>
            <a:ext cx="518102" cy="62173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40885" y="4233914"/>
            <a:ext cx="519545" cy="621733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2235707" y="2186177"/>
            <a:ext cx="274955" cy="2443480"/>
          </a:xfrm>
          <a:custGeom>
            <a:avLst/>
            <a:gdLst/>
            <a:ahLst/>
            <a:cxnLst/>
            <a:rect l="l" t="t" r="r" b="b"/>
            <a:pathLst>
              <a:path w="274955" h="2443479">
                <a:moveTo>
                  <a:pt x="221335" y="2363597"/>
                </a:moveTo>
                <a:lnTo>
                  <a:pt x="118872" y="2420493"/>
                </a:lnTo>
                <a:lnTo>
                  <a:pt x="116586" y="2428367"/>
                </a:lnTo>
                <a:lnTo>
                  <a:pt x="120142" y="2434590"/>
                </a:lnTo>
                <a:lnTo>
                  <a:pt x="123571" y="2440940"/>
                </a:lnTo>
                <a:lnTo>
                  <a:pt x="131444" y="2443099"/>
                </a:lnTo>
                <a:lnTo>
                  <a:pt x="251366" y="2376551"/>
                </a:lnTo>
                <a:lnTo>
                  <a:pt x="248031" y="2376551"/>
                </a:lnTo>
                <a:lnTo>
                  <a:pt x="248031" y="2374900"/>
                </a:lnTo>
                <a:lnTo>
                  <a:pt x="241681" y="2374900"/>
                </a:lnTo>
                <a:lnTo>
                  <a:pt x="221335" y="2363597"/>
                </a:lnTo>
                <a:close/>
              </a:path>
              <a:path w="274955" h="2443479">
                <a:moveTo>
                  <a:pt x="25908" y="0"/>
                </a:moveTo>
                <a:lnTo>
                  <a:pt x="0" y="0"/>
                </a:lnTo>
                <a:lnTo>
                  <a:pt x="0" y="2370709"/>
                </a:lnTo>
                <a:lnTo>
                  <a:pt x="5842" y="2376551"/>
                </a:lnTo>
                <a:lnTo>
                  <a:pt x="198018" y="2376551"/>
                </a:lnTo>
                <a:lnTo>
                  <a:pt x="221335" y="2363597"/>
                </a:lnTo>
                <a:lnTo>
                  <a:pt x="25908" y="2363597"/>
                </a:lnTo>
                <a:lnTo>
                  <a:pt x="12954" y="2350643"/>
                </a:lnTo>
                <a:lnTo>
                  <a:pt x="25908" y="2350643"/>
                </a:lnTo>
                <a:lnTo>
                  <a:pt x="25908" y="0"/>
                </a:lnTo>
                <a:close/>
              </a:path>
              <a:path w="274955" h="2443479">
                <a:moveTo>
                  <a:pt x="251366" y="2350643"/>
                </a:moveTo>
                <a:lnTo>
                  <a:pt x="248031" y="2350643"/>
                </a:lnTo>
                <a:lnTo>
                  <a:pt x="248031" y="2376551"/>
                </a:lnTo>
                <a:lnTo>
                  <a:pt x="251366" y="2376551"/>
                </a:lnTo>
                <a:lnTo>
                  <a:pt x="274700" y="2363597"/>
                </a:lnTo>
                <a:lnTo>
                  <a:pt x="251366" y="2350643"/>
                </a:lnTo>
                <a:close/>
              </a:path>
              <a:path w="274955" h="2443479">
                <a:moveTo>
                  <a:pt x="241681" y="2352294"/>
                </a:moveTo>
                <a:lnTo>
                  <a:pt x="221335" y="2363597"/>
                </a:lnTo>
                <a:lnTo>
                  <a:pt x="241681" y="2374900"/>
                </a:lnTo>
                <a:lnTo>
                  <a:pt x="241681" y="2352294"/>
                </a:lnTo>
                <a:close/>
              </a:path>
              <a:path w="274955" h="2443479">
                <a:moveTo>
                  <a:pt x="248031" y="2352294"/>
                </a:moveTo>
                <a:lnTo>
                  <a:pt x="241681" y="2352294"/>
                </a:lnTo>
                <a:lnTo>
                  <a:pt x="241681" y="2374900"/>
                </a:lnTo>
                <a:lnTo>
                  <a:pt x="248031" y="2374900"/>
                </a:lnTo>
                <a:lnTo>
                  <a:pt x="248031" y="2352294"/>
                </a:lnTo>
                <a:close/>
              </a:path>
              <a:path w="274955" h="2443479">
                <a:moveTo>
                  <a:pt x="25908" y="2350643"/>
                </a:moveTo>
                <a:lnTo>
                  <a:pt x="12954" y="2350643"/>
                </a:lnTo>
                <a:lnTo>
                  <a:pt x="25908" y="2363597"/>
                </a:lnTo>
                <a:lnTo>
                  <a:pt x="25908" y="2350643"/>
                </a:lnTo>
                <a:close/>
              </a:path>
              <a:path w="274955" h="2443479">
                <a:moveTo>
                  <a:pt x="198018" y="2350643"/>
                </a:moveTo>
                <a:lnTo>
                  <a:pt x="25908" y="2350643"/>
                </a:lnTo>
                <a:lnTo>
                  <a:pt x="25908" y="2363597"/>
                </a:lnTo>
                <a:lnTo>
                  <a:pt x="221335" y="2363597"/>
                </a:lnTo>
                <a:lnTo>
                  <a:pt x="198018" y="2350643"/>
                </a:lnTo>
                <a:close/>
              </a:path>
              <a:path w="274955" h="2443479">
                <a:moveTo>
                  <a:pt x="131444" y="2283968"/>
                </a:moveTo>
                <a:lnTo>
                  <a:pt x="123571" y="2286254"/>
                </a:lnTo>
                <a:lnTo>
                  <a:pt x="120142" y="2292477"/>
                </a:lnTo>
                <a:lnTo>
                  <a:pt x="116586" y="2298827"/>
                </a:lnTo>
                <a:lnTo>
                  <a:pt x="118872" y="2306701"/>
                </a:lnTo>
                <a:lnTo>
                  <a:pt x="221335" y="2363597"/>
                </a:lnTo>
                <a:lnTo>
                  <a:pt x="241681" y="2352294"/>
                </a:lnTo>
                <a:lnTo>
                  <a:pt x="248031" y="2352294"/>
                </a:lnTo>
                <a:lnTo>
                  <a:pt x="248031" y="2350643"/>
                </a:lnTo>
                <a:lnTo>
                  <a:pt x="251366" y="2350643"/>
                </a:lnTo>
                <a:lnTo>
                  <a:pt x="137668" y="2287524"/>
                </a:lnTo>
                <a:lnTo>
                  <a:pt x="131444" y="2283968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0749" y="963802"/>
            <a:ext cx="605790" cy="27432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299972" y="1413510"/>
            <a:ext cx="563245" cy="527685"/>
          </a:xfrm>
          <a:custGeom>
            <a:avLst/>
            <a:gdLst/>
            <a:ahLst/>
            <a:cxnLst/>
            <a:rect l="l" t="t" r="r" b="b"/>
            <a:pathLst>
              <a:path w="563244" h="527685">
                <a:moveTo>
                  <a:pt x="509371" y="447928"/>
                </a:moveTo>
                <a:lnTo>
                  <a:pt x="406908" y="504825"/>
                </a:lnTo>
                <a:lnTo>
                  <a:pt x="404622" y="512699"/>
                </a:lnTo>
                <a:lnTo>
                  <a:pt x="408051" y="518922"/>
                </a:lnTo>
                <a:lnTo>
                  <a:pt x="411607" y="525272"/>
                </a:lnTo>
                <a:lnTo>
                  <a:pt x="419480" y="527430"/>
                </a:lnTo>
                <a:lnTo>
                  <a:pt x="539402" y="460882"/>
                </a:lnTo>
                <a:lnTo>
                  <a:pt x="536066" y="460882"/>
                </a:lnTo>
                <a:lnTo>
                  <a:pt x="536066" y="459231"/>
                </a:lnTo>
                <a:lnTo>
                  <a:pt x="529716" y="459231"/>
                </a:lnTo>
                <a:lnTo>
                  <a:pt x="509371" y="447928"/>
                </a:lnTo>
                <a:close/>
              </a:path>
              <a:path w="563244" h="527685">
                <a:moveTo>
                  <a:pt x="25908" y="0"/>
                </a:moveTo>
                <a:lnTo>
                  <a:pt x="0" y="0"/>
                </a:lnTo>
                <a:lnTo>
                  <a:pt x="0" y="455040"/>
                </a:lnTo>
                <a:lnTo>
                  <a:pt x="5841" y="460882"/>
                </a:lnTo>
                <a:lnTo>
                  <a:pt x="486054" y="460882"/>
                </a:lnTo>
                <a:lnTo>
                  <a:pt x="509371" y="447928"/>
                </a:lnTo>
                <a:lnTo>
                  <a:pt x="25908" y="447928"/>
                </a:lnTo>
                <a:lnTo>
                  <a:pt x="12953" y="434975"/>
                </a:lnTo>
                <a:lnTo>
                  <a:pt x="25908" y="434975"/>
                </a:lnTo>
                <a:lnTo>
                  <a:pt x="25908" y="0"/>
                </a:lnTo>
                <a:close/>
              </a:path>
              <a:path w="563244" h="527685">
                <a:moveTo>
                  <a:pt x="539402" y="434975"/>
                </a:moveTo>
                <a:lnTo>
                  <a:pt x="536066" y="434975"/>
                </a:lnTo>
                <a:lnTo>
                  <a:pt x="536066" y="460882"/>
                </a:lnTo>
                <a:lnTo>
                  <a:pt x="539402" y="460882"/>
                </a:lnTo>
                <a:lnTo>
                  <a:pt x="562736" y="447928"/>
                </a:lnTo>
                <a:lnTo>
                  <a:pt x="539402" y="434975"/>
                </a:lnTo>
                <a:close/>
              </a:path>
              <a:path w="563244" h="527685">
                <a:moveTo>
                  <a:pt x="529716" y="436625"/>
                </a:moveTo>
                <a:lnTo>
                  <a:pt x="509371" y="447928"/>
                </a:lnTo>
                <a:lnTo>
                  <a:pt x="529716" y="459231"/>
                </a:lnTo>
                <a:lnTo>
                  <a:pt x="529716" y="436625"/>
                </a:lnTo>
                <a:close/>
              </a:path>
              <a:path w="563244" h="527685">
                <a:moveTo>
                  <a:pt x="536066" y="436625"/>
                </a:moveTo>
                <a:lnTo>
                  <a:pt x="529716" y="436625"/>
                </a:lnTo>
                <a:lnTo>
                  <a:pt x="529716" y="459231"/>
                </a:lnTo>
                <a:lnTo>
                  <a:pt x="536066" y="459231"/>
                </a:lnTo>
                <a:lnTo>
                  <a:pt x="536066" y="436625"/>
                </a:lnTo>
                <a:close/>
              </a:path>
              <a:path w="563244" h="527685">
                <a:moveTo>
                  <a:pt x="25908" y="434975"/>
                </a:moveTo>
                <a:lnTo>
                  <a:pt x="12953" y="434975"/>
                </a:lnTo>
                <a:lnTo>
                  <a:pt x="25908" y="447928"/>
                </a:lnTo>
                <a:lnTo>
                  <a:pt x="25908" y="434975"/>
                </a:lnTo>
                <a:close/>
              </a:path>
              <a:path w="563244" h="527685">
                <a:moveTo>
                  <a:pt x="486054" y="434975"/>
                </a:moveTo>
                <a:lnTo>
                  <a:pt x="25908" y="434975"/>
                </a:lnTo>
                <a:lnTo>
                  <a:pt x="25908" y="447928"/>
                </a:lnTo>
                <a:lnTo>
                  <a:pt x="509371" y="447928"/>
                </a:lnTo>
                <a:lnTo>
                  <a:pt x="486054" y="434975"/>
                </a:lnTo>
                <a:close/>
              </a:path>
              <a:path w="563244" h="527685">
                <a:moveTo>
                  <a:pt x="419480" y="368300"/>
                </a:moveTo>
                <a:lnTo>
                  <a:pt x="411607" y="370586"/>
                </a:lnTo>
                <a:lnTo>
                  <a:pt x="408051" y="376809"/>
                </a:lnTo>
                <a:lnTo>
                  <a:pt x="404622" y="383159"/>
                </a:lnTo>
                <a:lnTo>
                  <a:pt x="406908" y="391032"/>
                </a:lnTo>
                <a:lnTo>
                  <a:pt x="509371" y="447928"/>
                </a:lnTo>
                <a:lnTo>
                  <a:pt x="529716" y="436625"/>
                </a:lnTo>
                <a:lnTo>
                  <a:pt x="536066" y="436625"/>
                </a:lnTo>
                <a:lnTo>
                  <a:pt x="536066" y="434975"/>
                </a:lnTo>
                <a:lnTo>
                  <a:pt x="539402" y="434975"/>
                </a:lnTo>
                <a:lnTo>
                  <a:pt x="425703" y="371855"/>
                </a:lnTo>
                <a:lnTo>
                  <a:pt x="419480" y="36830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27452" y="1799285"/>
            <a:ext cx="179831" cy="2746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09036" y="4483861"/>
            <a:ext cx="298704" cy="27431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34409" y="4483861"/>
            <a:ext cx="277367" cy="27431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77489" y="1799285"/>
            <a:ext cx="280415" cy="2746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45559" y="3619753"/>
            <a:ext cx="286512" cy="27431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21175" y="1799285"/>
            <a:ext cx="283463" cy="2746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51703" y="2803525"/>
            <a:ext cx="298703" cy="27432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972555" y="4483861"/>
            <a:ext cx="345186" cy="27431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791197" y="4483861"/>
            <a:ext cx="347472" cy="27431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28588" y="2803525"/>
            <a:ext cx="384047" cy="27432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150354" y="2766948"/>
            <a:ext cx="269748" cy="27432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72605" y="3619753"/>
            <a:ext cx="368046" cy="27431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93786" y="3619753"/>
            <a:ext cx="347472" cy="27431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90490" y="1796542"/>
            <a:ext cx="310896" cy="27432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16116" y="1796542"/>
            <a:ext cx="283463" cy="274320"/>
          </a:xfrm>
          <a:prstGeom prst="rect">
            <a:avLst/>
          </a:prstGeom>
        </p:spPr>
      </p:pic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5DC09EEF-5728-326D-B669-D4338658DA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868170"/>
            <a:ext cx="6362700" cy="731520"/>
            <a:chOff x="5096002" y="1868170"/>
            <a:chExt cx="636270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8681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1868170"/>
              <a:ext cx="161632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9772" y="1868170"/>
              <a:ext cx="161670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6904" y="1868170"/>
              <a:ext cx="87249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9384" y="1868170"/>
              <a:ext cx="1908937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233930"/>
              <a:ext cx="767714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828239"/>
            <a:ext cx="3199765" cy="366395"/>
            <a:chOff x="5096002" y="2828239"/>
            <a:chExt cx="3199765" cy="3663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828239"/>
              <a:ext cx="822960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4370" y="2828239"/>
              <a:ext cx="191147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4948" y="2828239"/>
              <a:ext cx="710565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422903"/>
            <a:ext cx="4547870" cy="365760"/>
            <a:chOff x="5096002" y="3422903"/>
            <a:chExt cx="454787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422903"/>
              <a:ext cx="95364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2198" y="3422903"/>
              <a:ext cx="232168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8724" y="3422903"/>
              <a:ext cx="83576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75192" y="3422903"/>
              <a:ext cx="868679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017213"/>
            <a:ext cx="5813425" cy="366395"/>
            <a:chOff x="5096002" y="4017213"/>
            <a:chExt cx="5813425" cy="36639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4017213"/>
              <a:ext cx="953643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02198" y="4017213"/>
              <a:ext cx="277622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93252" y="4017213"/>
              <a:ext cx="104368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87840" y="4017213"/>
              <a:ext cx="1521078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4611878"/>
            <a:ext cx="5683250" cy="365760"/>
            <a:chOff x="5096002" y="4611878"/>
            <a:chExt cx="5683250" cy="36576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611878"/>
              <a:ext cx="2340482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4720" y="4611878"/>
              <a:ext cx="1095248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16468" y="4611878"/>
              <a:ext cx="73723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06255" y="4611878"/>
              <a:ext cx="830275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92894" y="4611878"/>
              <a:ext cx="1086357" cy="36576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3D480BA-A321-CB37-5B2C-0E1AF5144E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02945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0084" y="993394"/>
            <a:ext cx="535114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0" dirty="0">
                <a:solidFill>
                  <a:srgbClr val="6896BA"/>
                </a:solidFill>
                <a:latin typeface="Courier New"/>
                <a:cs typeface="Courier New"/>
              </a:rPr>
              <a:t>"D:/sources"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622300" marR="2281555" indent="-610235">
              <a:lnSpc>
                <a:spcPct val="1500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Stream&lt;Path&gt;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11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25" dirty="0">
                <a:solidFill>
                  <a:srgbClr val="FFC56C"/>
                </a:solidFill>
                <a:latin typeface="Trebuchet MS"/>
                <a:cs typeface="Trebuchet MS"/>
              </a:rPr>
              <a:t>walk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2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764C-8CD4-8F51-069A-4FA29550E7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769059"/>
            <a:ext cx="5922010" cy="732155"/>
            <a:chOff x="5240146" y="1769059"/>
            <a:chExt cx="5922010" cy="7321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769059"/>
              <a:ext cx="5921756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135378"/>
              <a:ext cx="5298566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729738"/>
            <a:ext cx="294881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324478"/>
            <a:ext cx="236702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918839"/>
            <a:ext cx="530364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513453"/>
            <a:ext cx="4441825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70B7B1-BA6F-0FDD-D2D5-33565DE96E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029450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47458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0084" y="993394"/>
            <a:ext cx="535114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0" dirty="0">
                <a:solidFill>
                  <a:srgbClr val="6896BA"/>
                </a:solidFill>
                <a:latin typeface="Courier New"/>
                <a:cs typeface="Courier New"/>
              </a:rPr>
              <a:t>"D:/sources"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622300" marR="1836420" indent="-610235">
              <a:lnSpc>
                <a:spcPct val="1500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Stream&lt;Path&gt;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30" dirty="0">
                <a:solidFill>
                  <a:srgbClr val="FFC56C"/>
                </a:solidFill>
                <a:latin typeface="Trebuchet MS"/>
                <a:cs typeface="Trebuchet MS"/>
              </a:rPr>
              <a:t>walk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30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-7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3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09FD-CCDA-AF1F-C295-3DC7C5A049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029450" cy="3660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47458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9806559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07440" y="6005779"/>
            <a:ext cx="7128509" cy="365760"/>
            <a:chOff x="707440" y="6005779"/>
            <a:chExt cx="7128509" cy="3657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440" y="6005779"/>
              <a:ext cx="2776854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8194" y="6005779"/>
              <a:ext cx="1184363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4515" y="6005779"/>
              <a:ext cx="3460877" cy="36575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0084" y="993394"/>
            <a:ext cx="5351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Path </a:t>
            </a:r>
            <a:r>
              <a:rPr spc="-5" dirty="0">
                <a:solidFill>
                  <a:srgbClr val="9776AA"/>
                </a:solidFill>
              </a:rPr>
              <a:t>dir</a:t>
            </a:r>
            <a:r>
              <a:rPr spc="-10" dirty="0">
                <a:solidFill>
                  <a:srgbClr val="9776AA"/>
                </a:solidFill>
              </a:rPr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spc="20" dirty="0"/>
              <a:t>Paths.</a:t>
            </a:r>
            <a:r>
              <a:rPr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pc="20" dirty="0"/>
              <a:t>(</a:t>
            </a:r>
            <a:r>
              <a:rPr spc="20" dirty="0">
                <a:solidFill>
                  <a:srgbClr val="6896BA"/>
                </a:solidFill>
              </a:rPr>
              <a:t>"D:/sources"</a:t>
            </a:r>
            <a:r>
              <a:rPr spc="20" dirty="0"/>
              <a:t>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0084" y="1756384"/>
            <a:ext cx="80549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Stream&lt;Path&gt;</a:t>
            </a:r>
            <a:r>
              <a:rPr sz="2000" spc="-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paths</a:t>
            </a:r>
            <a:r>
              <a:rPr sz="2000" spc="-2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30" dirty="0">
                <a:solidFill>
                  <a:srgbClr val="FFC56C"/>
                </a:solidFill>
                <a:latin typeface="Trebuchet MS"/>
                <a:cs typeface="Trebuchet MS"/>
              </a:rPr>
              <a:t>walk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30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3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FileVisitOption.</a:t>
            </a:r>
            <a:r>
              <a:rPr sz="2000" i="1" spc="15" dirty="0">
                <a:solidFill>
                  <a:srgbClr val="9776AA"/>
                </a:solidFill>
                <a:latin typeface="Trebuchet MS"/>
                <a:cs typeface="Trebuchet MS"/>
              </a:rPr>
              <a:t>FOLLOW_LINKS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647D8C-EAFE-B739-314C-139C0DC7E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45410"/>
            <a:ext cx="5993130" cy="365760"/>
            <a:chOff x="5096002" y="2645410"/>
            <a:chExt cx="5993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4541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645410"/>
              <a:ext cx="152082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1380" y="2645410"/>
              <a:ext cx="385762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240023"/>
            <a:ext cx="5790565" cy="365760"/>
            <a:chOff x="5096002" y="3240023"/>
            <a:chExt cx="579056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240023"/>
              <a:ext cx="16243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4950" y="3240023"/>
              <a:ext cx="192227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42960" y="3240023"/>
              <a:ext cx="2443099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834384"/>
            <a:ext cx="6854825" cy="365760"/>
            <a:chOff x="5096002" y="3834384"/>
            <a:chExt cx="685482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834384"/>
              <a:ext cx="233210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2528" y="3834384"/>
              <a:ext cx="122148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10955" y="3834384"/>
              <a:ext cx="113907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07652" y="3834384"/>
              <a:ext cx="1608581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33430" y="3834384"/>
              <a:ext cx="1016812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9E12E36-A425-7855-E5BC-8C9EBBEE7F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05790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672" y="4889880"/>
            <a:ext cx="185927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572" y="4816728"/>
            <a:ext cx="271449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672" y="5484266"/>
            <a:ext cx="185927" cy="2746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01572" y="5410809"/>
            <a:ext cx="4831715" cy="366395"/>
            <a:chOff x="1001572" y="5410809"/>
            <a:chExt cx="4831715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572" y="5410809"/>
              <a:ext cx="737234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1309" y="5410809"/>
              <a:ext cx="19056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5730" y="5410809"/>
              <a:ext cx="110591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3658" y="5410809"/>
              <a:ext cx="1312290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4758" y="5410809"/>
              <a:ext cx="268224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672" y="6078931"/>
            <a:ext cx="185927" cy="2743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1572" y="6005779"/>
            <a:ext cx="6720205" cy="3657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0084" y="384403"/>
            <a:ext cx="978027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4205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0" dirty="0">
                <a:solidFill>
                  <a:srgbClr val="6896BA"/>
                </a:solidFill>
                <a:latin typeface="Courier New"/>
                <a:cs typeface="Courier New"/>
              </a:rPr>
              <a:t>"D:/sources"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PathMatcher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pathMatcher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FileSystems.</a:t>
            </a:r>
            <a:r>
              <a:rPr sz="2000" i="1" spc="30" dirty="0">
                <a:solidFill>
                  <a:srgbClr val="FFC56C"/>
                </a:solidFill>
                <a:latin typeface="Trebuchet MS"/>
                <a:cs typeface="Trebuchet MS"/>
              </a:rPr>
              <a:t>getDefault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2000" spc="30" dirty="0">
                <a:solidFill>
                  <a:srgbClr val="FFC56C"/>
                </a:solidFill>
                <a:latin typeface="Courier New"/>
                <a:cs typeface="Courier New"/>
              </a:rPr>
              <a:t>getPathMatcher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30" dirty="0">
                <a:solidFill>
                  <a:srgbClr val="6896BA"/>
                </a:solidFill>
                <a:latin typeface="Courier New"/>
                <a:cs typeface="Courier New"/>
              </a:rPr>
              <a:t>"glob:**/*.java"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622300" marR="6710680" indent="-610235">
              <a:lnSpc>
                <a:spcPct val="1501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Stream&lt;Path&gt;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11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6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65" dirty="0">
                <a:solidFill>
                  <a:srgbClr val="FFC56C"/>
                </a:solidFill>
                <a:latin typeface="Trebuchet MS"/>
                <a:cs typeface="Trebuchet MS"/>
              </a:rPr>
              <a:t>find</a:t>
            </a:r>
            <a:r>
              <a:rPr sz="2000" spc="6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6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6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(path,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attributes)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-&gt;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pathMatcher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matches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(path));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10BFA4-D57F-1C57-9A6C-08B30D6B17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78916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810666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650798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384403"/>
            <a:ext cx="978027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4205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0" dirty="0">
                <a:solidFill>
                  <a:srgbClr val="6896BA"/>
                </a:solidFill>
                <a:latin typeface="Courier New"/>
                <a:cs typeface="Courier New"/>
              </a:rPr>
              <a:t>"D:/sources"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PathMatcher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pathMatcher</a:t>
            </a:r>
            <a:r>
              <a:rPr sz="2000" spc="-1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FileSystems.</a:t>
            </a:r>
            <a:r>
              <a:rPr sz="2000" i="1" spc="30" dirty="0">
                <a:solidFill>
                  <a:srgbClr val="FFC56C"/>
                </a:solidFill>
                <a:latin typeface="Trebuchet MS"/>
                <a:cs typeface="Trebuchet MS"/>
              </a:rPr>
              <a:t>getDefault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2000" spc="30" dirty="0">
                <a:solidFill>
                  <a:srgbClr val="FFC56C"/>
                </a:solidFill>
                <a:latin typeface="Courier New"/>
                <a:cs typeface="Courier New"/>
              </a:rPr>
              <a:t>getPathMatcher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30" dirty="0">
                <a:solidFill>
                  <a:srgbClr val="6896BA"/>
                </a:solidFill>
                <a:latin typeface="Courier New"/>
                <a:cs typeface="Courier New"/>
              </a:rPr>
              <a:t>"glob:**/*.java"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622300" marR="6710680" indent="-610235">
              <a:lnSpc>
                <a:spcPct val="150100"/>
              </a:lnSpc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Stream&lt;Path&gt;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paths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-11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6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65" dirty="0">
                <a:solidFill>
                  <a:srgbClr val="FFC56C"/>
                </a:solidFill>
                <a:latin typeface="Trebuchet MS"/>
                <a:cs typeface="Trebuchet MS"/>
              </a:rPr>
              <a:t>find</a:t>
            </a:r>
            <a:r>
              <a:rPr sz="2000" spc="6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6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6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(path,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attributes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-&gt;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pathMatcher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matches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(path));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AE2EC-31FA-9030-0DC6-2C898062EF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684604"/>
            <a:ext cx="6446520" cy="732790"/>
            <a:chOff x="5096002" y="1684604"/>
            <a:chExt cx="6446520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684604"/>
              <a:ext cx="2685033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3048" y="1684604"/>
              <a:ext cx="179882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3352" y="1684604"/>
              <a:ext cx="1052931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5814" y="1684604"/>
              <a:ext cx="134632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051049"/>
              <a:ext cx="4310126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645410"/>
            <a:ext cx="5612130" cy="365760"/>
            <a:chOff x="5096002" y="2645410"/>
            <a:chExt cx="5612130" cy="36576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645410"/>
              <a:ext cx="2890393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5740" y="2645410"/>
              <a:ext cx="2882265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240023"/>
            <a:ext cx="6419215" cy="731520"/>
            <a:chOff x="5096002" y="3240023"/>
            <a:chExt cx="6419215" cy="73152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240023"/>
              <a:ext cx="25312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8268" y="3240023"/>
              <a:ext cx="236994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78923" y="3240023"/>
              <a:ext cx="183578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605783"/>
              <a:ext cx="1348104" cy="36575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96002" y="4199839"/>
            <a:ext cx="6634480" cy="366395"/>
            <a:chOff x="5096002" y="4199839"/>
            <a:chExt cx="6634480" cy="366395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199839"/>
              <a:ext cx="100583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34202" y="4199839"/>
              <a:ext cx="112547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91858" y="4199839"/>
              <a:ext cx="1908936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53855" y="4199839"/>
              <a:ext cx="2976372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794758"/>
            <a:ext cx="4053204" cy="365760"/>
            <a:chOff x="5096002" y="4794758"/>
            <a:chExt cx="4053204" cy="365760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794758"/>
              <a:ext cx="978408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11342" y="4794758"/>
              <a:ext cx="116171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22338" y="4794758"/>
              <a:ext cx="61407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82840" y="4794758"/>
              <a:ext cx="1666240" cy="36576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20876" y="2449196"/>
            <a:ext cx="2043356" cy="1938252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82DFC80-F814-AC4C-CE72-DF7EDD8B58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7082" y="2750820"/>
            <a:ext cx="5496560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A43A9-3319-C472-E9B7-FBFA5F32EE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5225415" cy="365760"/>
            <a:chOff x="5096002" y="2165350"/>
            <a:chExt cx="522541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129793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4158" y="2165350"/>
              <a:ext cx="270129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3208" y="2165350"/>
              <a:ext cx="1418081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759659"/>
            <a:ext cx="6923405" cy="732155"/>
            <a:chOff x="5096002" y="2759659"/>
            <a:chExt cx="6923405" cy="7321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759659"/>
              <a:ext cx="1297939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4158" y="2759659"/>
              <a:ext cx="359130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91954" y="2759659"/>
              <a:ext cx="222719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125724"/>
              <a:ext cx="2774188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720084"/>
            <a:ext cx="3531235" cy="365760"/>
            <a:chOff x="5096002" y="3720084"/>
            <a:chExt cx="353123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720084"/>
              <a:ext cx="177876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2778" y="3720084"/>
              <a:ext cx="1893951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38090" y="4314697"/>
            <a:ext cx="6205855" cy="365760"/>
            <a:chOff x="5038090" y="4314697"/>
            <a:chExt cx="6205855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8090" y="4314697"/>
              <a:ext cx="1289304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3282" y="4314697"/>
              <a:ext cx="23597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95716" y="4314697"/>
              <a:ext cx="284772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5196" y="2453276"/>
            <a:ext cx="1936101" cy="1932994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B3A10B6-5516-5D81-473F-5B3364924E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868170"/>
            <a:ext cx="6082030" cy="731520"/>
            <a:chOff x="5096002" y="1868170"/>
            <a:chExt cx="608203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868170"/>
              <a:ext cx="339305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4756" y="1868170"/>
              <a:ext cx="284289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233930"/>
              <a:ext cx="1536192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828239"/>
            <a:ext cx="3199765" cy="366395"/>
            <a:chOff x="5096002" y="2828239"/>
            <a:chExt cx="3199765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828239"/>
              <a:ext cx="822960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4370" y="2828239"/>
              <a:ext cx="1911477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4948" y="2828239"/>
              <a:ext cx="710565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422903"/>
            <a:ext cx="2134235" cy="365760"/>
            <a:chOff x="5096002" y="3422903"/>
            <a:chExt cx="213423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422903"/>
              <a:ext cx="62331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682" y="3422903"/>
              <a:ext cx="1646427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4017213"/>
            <a:ext cx="5457825" cy="366395"/>
            <a:chOff x="5096002" y="4017213"/>
            <a:chExt cx="5457825" cy="36639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4017213"/>
              <a:ext cx="3158998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00060" y="4017213"/>
              <a:ext cx="1095248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31808" y="4017213"/>
              <a:ext cx="73914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3373" y="4017213"/>
              <a:ext cx="830275" cy="36606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611878"/>
            <a:ext cx="5376545" cy="365760"/>
            <a:chOff x="5096002" y="4611878"/>
            <a:chExt cx="5376545" cy="36576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611878"/>
              <a:ext cx="623316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3682" y="4611878"/>
              <a:ext cx="2776219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74736" y="4611878"/>
              <a:ext cx="2297810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232ABD7-9CE3-43AD-63AD-98ED13031A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982470"/>
            <a:ext cx="6733540" cy="731520"/>
            <a:chOff x="5096002" y="1982470"/>
            <a:chExt cx="673354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82470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982470"/>
              <a:ext cx="173481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626" y="1982470"/>
              <a:ext cx="298767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8822" y="1982470"/>
              <a:ext cx="146304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86998" y="1982470"/>
              <a:ext cx="54254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348230"/>
              <a:ext cx="1033018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942285"/>
            <a:ext cx="6681470" cy="732155"/>
            <a:chOff x="5096002" y="2942285"/>
            <a:chExt cx="6681470" cy="73215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2942285"/>
              <a:ext cx="128930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1194" y="2942285"/>
              <a:ext cx="636016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22694" y="2942285"/>
              <a:ext cx="1358900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11668" y="2942285"/>
              <a:ext cx="155282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00616" y="2942285"/>
              <a:ext cx="1243355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05770" y="2942285"/>
              <a:ext cx="1171702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3308603"/>
              <a:ext cx="83057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0466" y="3308603"/>
              <a:ext cx="868680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77330" y="3308603"/>
              <a:ext cx="2935985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3902964"/>
            <a:ext cx="5389880" cy="365760"/>
            <a:chOff x="5096002" y="3902964"/>
            <a:chExt cx="5389880" cy="365760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902964"/>
              <a:ext cx="389864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52916" y="3902964"/>
              <a:ext cx="1632966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4497578"/>
            <a:ext cx="4097654" cy="365760"/>
            <a:chOff x="5096002" y="4497578"/>
            <a:chExt cx="4097654" cy="36576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497578"/>
              <a:ext cx="1289304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51194" y="4497578"/>
              <a:ext cx="2941954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85774" y="3148583"/>
            <a:ext cx="3551554" cy="548640"/>
            <a:chOff x="785774" y="3148583"/>
            <a:chExt cx="3551554" cy="54864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5774" y="3148583"/>
              <a:ext cx="2114930" cy="5486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225" y="3148583"/>
              <a:ext cx="1647952" cy="548639"/>
            </a:xfrm>
            <a:prstGeom prst="rect">
              <a:avLst/>
            </a:prstGeom>
          </p:spPr>
        </p:pic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BF07EFEE-3D85-6E2A-E30A-9052B577BF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9592" y="2750820"/>
            <a:ext cx="7526909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9A36E-1DD3-C506-C00E-910DA155A5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45410"/>
            <a:ext cx="4977765" cy="365760"/>
            <a:chOff x="5096002" y="2645410"/>
            <a:chExt cx="497776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45410"/>
              <a:ext cx="190195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1650" y="2645410"/>
              <a:ext cx="14989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0644" y="2645410"/>
              <a:ext cx="26746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78952" y="2645410"/>
              <a:ext cx="1694433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240023"/>
            <a:ext cx="3367404" cy="365760"/>
            <a:chOff x="5096002" y="3240023"/>
            <a:chExt cx="3367404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240023"/>
              <a:ext cx="135674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3198" y="3240023"/>
              <a:ext cx="136753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4280" y="3240023"/>
              <a:ext cx="888796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834384"/>
            <a:ext cx="5207000" cy="365760"/>
            <a:chOff x="5096002" y="3834384"/>
            <a:chExt cx="520700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834384"/>
              <a:ext cx="994867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058" y="3834384"/>
              <a:ext cx="232105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80248" y="3834384"/>
              <a:ext cx="222262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85774" y="3148583"/>
            <a:ext cx="3551554" cy="548640"/>
            <a:chOff x="785774" y="3148583"/>
            <a:chExt cx="3551554" cy="54864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774" y="3148583"/>
              <a:ext cx="2114930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89225" y="3148583"/>
              <a:ext cx="1647952" cy="548639"/>
            </a:xfrm>
            <a:prstGeom prst="rect">
              <a:avLst/>
            </a:prstGeom>
          </p:spPr>
        </p:pic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260796C-1D63-C373-0AE9-1CAD4E90A9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5860669" cy="3660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2657855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7440" y="5410809"/>
            <a:ext cx="7760334" cy="366395"/>
            <a:chOff x="707440" y="5410809"/>
            <a:chExt cx="7760334" cy="3663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1296162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9534" y="5410809"/>
              <a:ext cx="2082292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4643" y="5410809"/>
              <a:ext cx="4592701" cy="36606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0084" y="1069822"/>
            <a:ext cx="55124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pc="-5" dirty="0"/>
              <a:t>Path </a:t>
            </a:r>
            <a:r>
              <a:rPr spc="-5" dirty="0">
                <a:solidFill>
                  <a:srgbClr val="9776AA"/>
                </a:solidFill>
              </a:rPr>
              <a:t>dir </a:t>
            </a:r>
            <a:r>
              <a:rPr dirty="0"/>
              <a:t>= </a:t>
            </a:r>
            <a:r>
              <a:rPr spc="20" dirty="0"/>
              <a:t>Paths.</a:t>
            </a:r>
            <a:r>
              <a:rPr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pc="20" dirty="0"/>
              <a:t>(</a:t>
            </a:r>
            <a:r>
              <a:rPr spc="20" dirty="0">
                <a:solidFill>
                  <a:srgbClr val="6896BA"/>
                </a:solidFill>
              </a:rPr>
              <a:t>"D:/sources"</a:t>
            </a:r>
            <a:r>
              <a:rPr spc="20" dirty="0"/>
              <a:t>); </a:t>
            </a:r>
            <a:r>
              <a:rPr spc="25" dirty="0"/>
              <a:t> </a:t>
            </a:r>
            <a:r>
              <a:rPr spc="-5" dirty="0"/>
              <a:t>FileVisitor&lt;Path&gt;</a:t>
            </a:r>
            <a:r>
              <a:rPr spc="-10" dirty="0"/>
              <a:t> </a:t>
            </a:r>
            <a:r>
              <a:rPr spc="-5" dirty="0">
                <a:solidFill>
                  <a:srgbClr val="9776AA"/>
                </a:solidFill>
              </a:rPr>
              <a:t>fileVisitor</a:t>
            </a:r>
            <a:r>
              <a:rPr spc="-15" dirty="0">
                <a:solidFill>
                  <a:srgbClr val="9776AA"/>
                </a:solidFill>
              </a:rPr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-5" dirty="0"/>
              <a:t>...;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0084" y="2593670"/>
            <a:ext cx="5626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0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100" dirty="0">
                <a:solidFill>
                  <a:srgbClr val="FFC56C"/>
                </a:solidFill>
                <a:latin typeface="Trebuchet MS"/>
                <a:cs typeface="Trebuchet MS"/>
              </a:rPr>
              <a:t>walkFileTree</a:t>
            </a:r>
            <a:r>
              <a:rPr sz="2000" spc="10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100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100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-3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fileVisitor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D41544-C4F5-ECA8-E1E5-697D9DF00E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7440" y="4221810"/>
            <a:ext cx="7678420" cy="366395"/>
            <a:chOff x="707440" y="4221810"/>
            <a:chExt cx="7678420" cy="36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40" y="4221810"/>
              <a:ext cx="822959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757" y="4221810"/>
              <a:ext cx="1694179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3582" y="4221810"/>
              <a:ext cx="5371846" cy="36606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4816728"/>
            <a:ext cx="447040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440" y="5410809"/>
            <a:ext cx="5414645" cy="36606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07440" y="6005779"/>
            <a:ext cx="6771005" cy="365760"/>
            <a:chOff x="707440" y="6005779"/>
            <a:chExt cx="67710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440" y="6005779"/>
              <a:ext cx="4872736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3026" y="6005779"/>
              <a:ext cx="2055241" cy="3657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80084" y="584961"/>
            <a:ext cx="97243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public</a:t>
            </a:r>
            <a:r>
              <a:rPr sz="1800" spc="-4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interface</a:t>
            </a:r>
            <a:r>
              <a:rPr sz="1800" spc="-6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FileVisitor&lt;T&gt;</a:t>
            </a:r>
            <a:r>
              <a:rPr sz="1800" spc="-6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</a:t>
            </a:r>
            <a:r>
              <a:rPr sz="1800" spc="-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preVisitDirectory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(T</a:t>
            </a:r>
            <a:r>
              <a:rPr sz="1800" spc="-3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 BasicFileAttributes</a:t>
            </a:r>
            <a:r>
              <a:rPr sz="1800" spc="-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attrs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22275" marR="960119">
              <a:lnSpc>
                <a:spcPct val="200000"/>
              </a:lnSpc>
              <a:spcBef>
                <a:spcPts val="5"/>
              </a:spcBef>
            </a:pP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 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postVisitDirectory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(T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IOException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exc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);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 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visitFile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(T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file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BasicFileAttributes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attrs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); </a:t>
            </a:r>
            <a:r>
              <a:rPr sz="1800" spc="-107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</a:t>
            </a:r>
            <a:r>
              <a:rPr sz="1800" spc="-4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visitFileFailed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(T</a:t>
            </a:r>
            <a:r>
              <a:rPr sz="1800" spc="-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file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18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IOException</a:t>
            </a:r>
            <a:r>
              <a:rPr sz="1800" spc="-4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exc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B16B39A-A632-FDD9-6E49-592DFFE0B0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69365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26440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1039850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6005779"/>
            <a:ext cx="8618855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084" y="584961"/>
            <a:ext cx="398589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public</a:t>
            </a:r>
            <a:r>
              <a:rPr sz="1800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enum</a:t>
            </a:r>
            <a:r>
              <a:rPr sz="1800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</a:t>
            </a:r>
            <a:r>
              <a:rPr sz="1800" spc="-5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i="1" spc="15" dirty="0">
                <a:solidFill>
                  <a:srgbClr val="9776AA"/>
                </a:solidFill>
                <a:latin typeface="Trebuchet MS"/>
                <a:cs typeface="Trebuchet MS"/>
              </a:rPr>
              <a:t>CONTINUE</a:t>
            </a:r>
            <a:r>
              <a:rPr sz="1800" spc="1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422275" marR="1806575">
              <a:lnSpc>
                <a:spcPct val="200000"/>
              </a:lnSpc>
              <a:spcBef>
                <a:spcPts val="5"/>
              </a:spcBef>
            </a:pPr>
            <a:r>
              <a:rPr sz="1800" i="1" spc="25" dirty="0">
                <a:solidFill>
                  <a:srgbClr val="9776AA"/>
                </a:solidFill>
                <a:latin typeface="Trebuchet MS"/>
                <a:cs typeface="Trebuchet MS"/>
              </a:rPr>
              <a:t>TERMINATE</a:t>
            </a:r>
            <a:r>
              <a:rPr sz="1800" spc="25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1800" spc="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i="1" spc="100" dirty="0">
                <a:solidFill>
                  <a:srgbClr val="9776AA"/>
                </a:solidFill>
                <a:latin typeface="Trebuchet MS"/>
                <a:cs typeface="Trebuchet MS"/>
              </a:rPr>
              <a:t>SKIP_SUBT</a:t>
            </a:r>
            <a:r>
              <a:rPr sz="1800" i="1" spc="130" dirty="0">
                <a:solidFill>
                  <a:srgbClr val="9776AA"/>
                </a:solidFill>
                <a:latin typeface="Trebuchet MS"/>
                <a:cs typeface="Trebuchet MS"/>
              </a:rPr>
              <a:t>R</a:t>
            </a:r>
            <a:r>
              <a:rPr sz="1800" i="1" spc="85" dirty="0">
                <a:solidFill>
                  <a:srgbClr val="9776AA"/>
                </a:solidFill>
                <a:latin typeface="Trebuchet MS"/>
                <a:cs typeface="Trebuchet MS"/>
              </a:rPr>
              <a:t>E</a:t>
            </a:r>
            <a:r>
              <a:rPr sz="1800" i="1" spc="90" dirty="0">
                <a:solidFill>
                  <a:srgbClr val="9776AA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,  </a:t>
            </a:r>
            <a:r>
              <a:rPr sz="1800" i="1" spc="245" dirty="0">
                <a:solidFill>
                  <a:srgbClr val="9776AA"/>
                </a:solidFill>
                <a:latin typeface="Trebuchet MS"/>
                <a:cs typeface="Trebuchet MS"/>
              </a:rPr>
              <a:t>SKIP_SIBL</a:t>
            </a:r>
            <a:r>
              <a:rPr sz="1800" i="1" spc="160" dirty="0">
                <a:solidFill>
                  <a:srgbClr val="9776AA"/>
                </a:solidFill>
                <a:latin typeface="Trebuchet MS"/>
                <a:cs typeface="Trebuchet MS"/>
              </a:rPr>
              <a:t>I</a:t>
            </a:r>
            <a:r>
              <a:rPr sz="1800" i="1" spc="-130" dirty="0">
                <a:solidFill>
                  <a:srgbClr val="9776AA"/>
                </a:solidFill>
                <a:latin typeface="Trebuchet MS"/>
                <a:cs typeface="Trebuchet MS"/>
              </a:rPr>
              <a:t>N</a:t>
            </a:r>
            <a:r>
              <a:rPr sz="1800" i="1" spc="-125" dirty="0">
                <a:solidFill>
                  <a:srgbClr val="9776AA"/>
                </a:solidFill>
                <a:latin typeface="Trebuchet MS"/>
                <a:cs typeface="Trebuchet MS"/>
              </a:rPr>
              <a:t>G</a:t>
            </a:r>
            <a:r>
              <a:rPr sz="1800" i="1" spc="190" dirty="0">
                <a:solidFill>
                  <a:srgbClr val="9776AA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74ABE4-C6E5-D15B-3A7E-46E6E3DA42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1084541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41235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0084" y="551434"/>
            <a:ext cx="1026668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2872105" indent="-410209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public class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FileFinder 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implements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FileVisitor&lt;Path&gt;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private</a:t>
            </a:r>
            <a:r>
              <a:rPr sz="1800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String</a:t>
            </a:r>
            <a:r>
              <a:rPr sz="18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776AA"/>
                </a:solidFill>
                <a:latin typeface="Courier New"/>
                <a:cs typeface="Courier New"/>
              </a:rPr>
              <a:t>searchedFileName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/>
              <a:cs typeface="Courier New"/>
            </a:endParaRPr>
          </a:p>
          <a:p>
            <a:pPr marL="831215" marR="5080" indent="-408940">
              <a:lnSpc>
                <a:spcPct val="150000"/>
              </a:lnSpc>
              <a:spcBef>
                <a:spcPts val="5"/>
              </a:spcBef>
            </a:pP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 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preVisitDirectory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(Path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dir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BasicFileAttributes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attrs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return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i="1" spc="15" dirty="0">
                <a:solidFill>
                  <a:srgbClr val="9776AA"/>
                </a:solidFill>
                <a:latin typeface="Trebuchet MS"/>
                <a:cs typeface="Trebuchet MS"/>
              </a:rPr>
              <a:t>CONTINUE</a:t>
            </a:r>
            <a:r>
              <a:rPr sz="1800" spc="15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F194-6269-29CB-D106-8335EB47F5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1084541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41235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0084" y="551434"/>
            <a:ext cx="1040384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3009265" indent="-410209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public class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FileFinder 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implements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FileVisitor&lt;Path&gt;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private</a:t>
            </a:r>
            <a:r>
              <a:rPr sz="1800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String</a:t>
            </a:r>
            <a:r>
              <a:rPr sz="18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776AA"/>
                </a:solidFill>
                <a:latin typeface="Courier New"/>
                <a:cs typeface="Courier New"/>
              </a:rPr>
              <a:t>searchedFileName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/>
              <a:cs typeface="Courier New"/>
            </a:endParaRPr>
          </a:p>
          <a:p>
            <a:pPr marL="831215" marR="5080" indent="-408940">
              <a:lnSpc>
                <a:spcPct val="150000"/>
              </a:lnSpc>
              <a:spcBef>
                <a:spcPts val="5"/>
              </a:spcBef>
            </a:pP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 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postVisitDirectory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(Path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dir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BasicFileAttributes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attrs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return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i="1" spc="15" dirty="0">
                <a:solidFill>
                  <a:srgbClr val="9776AA"/>
                </a:solidFill>
                <a:latin typeface="Trebuchet MS"/>
                <a:cs typeface="Trebuchet MS"/>
              </a:rPr>
              <a:t>CONTINUE</a:t>
            </a:r>
            <a:r>
              <a:rPr sz="1800" spc="15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3055-12A0-0BDD-C68E-5E3424981C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683171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0084" y="551434"/>
            <a:ext cx="876554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1370330" indent="-410209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public class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FileFinder 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implements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FileVisitor&lt;Path&gt;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private</a:t>
            </a:r>
            <a:r>
              <a:rPr sz="1800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String</a:t>
            </a:r>
            <a:r>
              <a:rPr sz="1800" spc="-2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776AA"/>
                </a:solidFill>
                <a:latin typeface="Courier New"/>
                <a:cs typeface="Courier New"/>
              </a:rPr>
              <a:t>searchedFileName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/>
              <a:cs typeface="Courier New"/>
            </a:endParaRPr>
          </a:p>
          <a:p>
            <a:pPr marL="831215" marR="5080" indent="-408940">
              <a:lnSpc>
                <a:spcPct val="150000"/>
              </a:lnSpc>
              <a:spcBef>
                <a:spcPts val="5"/>
              </a:spcBef>
            </a:pP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 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visitFileFailed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(Path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IOException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exc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return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i="1" spc="15" dirty="0">
                <a:solidFill>
                  <a:srgbClr val="9776AA"/>
                </a:solidFill>
                <a:latin typeface="Trebuchet MS"/>
                <a:cs typeface="Trebuchet MS"/>
              </a:rPr>
              <a:t>CONTINUE</a:t>
            </a:r>
            <a:r>
              <a:rPr sz="1800" spc="15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D46FF-9554-2C2B-5C2B-B27AC5C5E3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660765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8672" y="4816728"/>
            <a:ext cx="9415145" cy="731520"/>
            <a:chOff x="658672" y="4816728"/>
            <a:chExt cx="941514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4816728"/>
              <a:ext cx="9366123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672" y="5182488"/>
              <a:ext cx="20819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0385" y="5182488"/>
              <a:ext cx="2890392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0084" y="345693"/>
            <a:ext cx="89014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50000"/>
              </a:lnSpc>
              <a:spcBef>
                <a:spcPts val="100"/>
              </a:spcBef>
            </a:pP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FileVisitResult 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visitFile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(Path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BasicFileAttributes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attrs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800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getName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1800" spc="-10" dirty="0">
                <a:solidFill>
                  <a:srgbClr val="FFC56C"/>
                </a:solidFill>
                <a:latin typeface="Courier New"/>
                <a:cs typeface="Courier New"/>
              </a:rPr>
              <a:t>equals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776AA"/>
                </a:solidFill>
                <a:latin typeface="Courier New"/>
                <a:cs typeface="Courier New"/>
              </a:rPr>
              <a:t>searchedFileName</a:t>
            </a:r>
            <a:r>
              <a:rPr sz="1800" spc="-10" dirty="0">
                <a:solidFill>
                  <a:srgbClr val="A9B7C5"/>
                </a:solidFill>
                <a:latin typeface="Courier New"/>
                <a:cs typeface="Courier New"/>
              </a:rPr>
              <a:t>))</a:t>
            </a:r>
            <a:r>
              <a:rPr sz="1800" spc="-5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1215" marR="5600065">
              <a:lnSpc>
                <a:spcPts val="3240"/>
              </a:lnSpc>
              <a:spcBef>
                <a:spcPts val="285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found</a:t>
            </a:r>
            <a:r>
              <a:rPr sz="1800" spc="-9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r>
              <a:rPr sz="1800" spc="-5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/>
                <a:cs typeface="Courier New"/>
              </a:rPr>
              <a:t>path</a:t>
            </a:r>
            <a:r>
              <a:rPr sz="1800" spc="-5" dirty="0">
                <a:solidFill>
                  <a:srgbClr val="A9B7C5"/>
                </a:solidFill>
                <a:latin typeface="Courier New"/>
                <a:cs typeface="Courier New"/>
              </a:rPr>
              <a:t>; </a:t>
            </a:r>
            <a:r>
              <a:rPr sz="1800" spc="-106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return</a:t>
            </a:r>
            <a:r>
              <a:rPr sz="1800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i="1" spc="25" dirty="0">
                <a:solidFill>
                  <a:srgbClr val="9776AA"/>
                </a:solidFill>
                <a:latin typeface="Trebuchet MS"/>
                <a:cs typeface="Trebuchet MS"/>
              </a:rPr>
              <a:t>TERMINATE</a:t>
            </a:r>
            <a:r>
              <a:rPr sz="1800" spc="25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r>
              <a:rPr sz="1800" spc="-5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else</a:t>
            </a:r>
            <a:r>
              <a:rPr sz="1800" spc="-6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return</a:t>
            </a:r>
            <a:r>
              <a:rPr sz="1800" spc="-8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i="1" spc="15" dirty="0">
                <a:solidFill>
                  <a:srgbClr val="9776AA"/>
                </a:solidFill>
                <a:latin typeface="Trebuchet MS"/>
                <a:cs typeface="Trebuchet MS"/>
              </a:rPr>
              <a:t>CONTINUE</a:t>
            </a:r>
            <a:r>
              <a:rPr sz="1800" spc="15" dirty="0">
                <a:solidFill>
                  <a:srgbClr val="A9B7C5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A9B7C5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AD5D0-9DC9-347E-FC2D-47D3E5FC90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181098"/>
            <a:ext cx="3562223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775457"/>
            <a:ext cx="6074410" cy="731520"/>
            <a:chOff x="5240146" y="2775457"/>
            <a:chExt cx="6074410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775457"/>
              <a:ext cx="607402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721360" cy="36606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0146" y="3735959"/>
            <a:ext cx="6245860" cy="732155"/>
            <a:chOff x="5240146" y="3735959"/>
            <a:chExt cx="6245860" cy="73215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735959"/>
              <a:ext cx="624535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101668"/>
              <a:ext cx="5589270" cy="366064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82F035-1868-43E4-9D27-9DAC5E649E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769059"/>
            <a:ext cx="324561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363977"/>
            <a:ext cx="484466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958033"/>
            <a:ext cx="6390512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553078"/>
            <a:ext cx="615696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4147388"/>
            <a:ext cx="5828030" cy="732155"/>
            <a:chOff x="5240146" y="4147388"/>
            <a:chExt cx="5828030" cy="73215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147388"/>
              <a:ext cx="5827776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513453"/>
              <a:ext cx="1097279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314577" y="1399286"/>
            <a:ext cx="2294255" cy="1097280"/>
            <a:chOff x="1314577" y="1399286"/>
            <a:chExt cx="2294255" cy="109728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1361" y="1399286"/>
              <a:ext cx="1927733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4577" y="1947621"/>
              <a:ext cx="2294128" cy="548944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D085460-744B-576A-E890-14E3F106EB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00470" cy="731520"/>
            <a:chOff x="5096002" y="2165350"/>
            <a:chExt cx="630047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165350"/>
              <a:ext cx="278384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8912" y="2165350"/>
              <a:ext cx="185445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0617" y="2165350"/>
              <a:ext cx="162560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531109"/>
              <a:ext cx="7372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5790" y="2531109"/>
              <a:ext cx="134454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6806" y="2531109"/>
              <a:ext cx="81418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35240" y="2531109"/>
              <a:ext cx="1552828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125723"/>
            <a:ext cx="5818505" cy="365760"/>
            <a:chOff x="5096002" y="3125723"/>
            <a:chExt cx="5818505" cy="36576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125723"/>
              <a:ext cx="142824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646" y="3125723"/>
              <a:ext cx="228638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2500" y="3125723"/>
              <a:ext cx="2341879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3720084"/>
            <a:ext cx="5646420" cy="365760"/>
            <a:chOff x="5096002" y="3720084"/>
            <a:chExt cx="5646420" cy="36576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720084"/>
              <a:ext cx="3421126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68284" y="3720084"/>
              <a:ext cx="2373757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314697"/>
            <a:ext cx="4667885" cy="365760"/>
            <a:chOff x="5096002" y="4314697"/>
            <a:chExt cx="4667885" cy="36576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314697"/>
              <a:ext cx="223240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68896" y="4314697"/>
              <a:ext cx="2594483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75196" y="2453276"/>
            <a:ext cx="1936101" cy="1932994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0D4767-518C-C99A-4EC1-9DD9E17BCD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7440" y="4221810"/>
            <a:ext cx="6669405" cy="366395"/>
            <a:chOff x="707440" y="4221810"/>
            <a:chExt cx="6669405" cy="366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40" y="4221810"/>
              <a:ext cx="985812" cy="3660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9973" y="4221810"/>
              <a:ext cx="5806566" cy="36606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4816728"/>
            <a:ext cx="762990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7440" y="5410809"/>
            <a:ext cx="9400540" cy="366395"/>
            <a:chOff x="707440" y="5410809"/>
            <a:chExt cx="9400540" cy="36639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440" y="5410809"/>
              <a:ext cx="739241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7692" y="5410809"/>
              <a:ext cx="2149982" cy="36606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0084" y="993394"/>
            <a:ext cx="5046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Path</a:t>
            </a:r>
            <a:r>
              <a:rPr spc="5" dirty="0"/>
              <a:t> </a:t>
            </a:r>
            <a:r>
              <a:rPr spc="-5" dirty="0">
                <a:solidFill>
                  <a:srgbClr val="9776AA"/>
                </a:solidFill>
              </a:rPr>
              <a:t>dir</a:t>
            </a:r>
            <a:r>
              <a:rPr dirty="0">
                <a:solidFill>
                  <a:srgbClr val="9776AA"/>
                </a:solidFill>
              </a:rPr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spc="20" dirty="0"/>
              <a:t>Paths.</a:t>
            </a:r>
            <a:r>
              <a:rPr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pc="20" dirty="0"/>
              <a:t>(</a:t>
            </a:r>
            <a:r>
              <a:rPr spc="20" dirty="0">
                <a:solidFill>
                  <a:srgbClr val="6896BA"/>
                </a:solidFill>
              </a:rPr>
              <a:t>"D:/files"</a:t>
            </a:r>
            <a:r>
              <a:rPr spc="20" dirty="0"/>
              <a:t>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0084" y="2213330"/>
            <a:ext cx="10147935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10235">
              <a:lnSpc>
                <a:spcPct val="150100"/>
              </a:lnSpc>
              <a:spcBef>
                <a:spcPts val="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DirectoryStream&lt;Path&gt;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directoryStream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85" dirty="0">
                <a:solidFill>
                  <a:srgbClr val="FFC56C"/>
                </a:solidFill>
                <a:latin typeface="Trebuchet MS"/>
                <a:cs typeface="Trebuchet MS"/>
              </a:rPr>
              <a:t>newDirectoryStream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8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-&gt;</a:t>
            </a:r>
            <a:r>
              <a:rPr sz="2000" spc="1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120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120" dirty="0">
                <a:solidFill>
                  <a:srgbClr val="FFC56C"/>
                </a:solidFill>
                <a:latin typeface="Trebuchet MS"/>
                <a:cs typeface="Trebuchet MS"/>
              </a:rPr>
              <a:t>isDirectory</a:t>
            </a:r>
            <a:r>
              <a:rPr sz="2000" spc="120" dirty="0">
                <a:solidFill>
                  <a:srgbClr val="A9B7C5"/>
                </a:solidFill>
                <a:latin typeface="Courier New"/>
                <a:cs typeface="Courier New"/>
              </a:rPr>
              <a:t>(path));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CF55BC-C1A1-2F3F-94C8-6FA72F4A3D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6584315" cy="3660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7629906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7440" y="5410809"/>
            <a:ext cx="9400540" cy="366395"/>
            <a:chOff x="707440" y="5410809"/>
            <a:chExt cx="9400540" cy="3663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739241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692" y="5410809"/>
              <a:ext cx="2149982" cy="3660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0084" y="993394"/>
            <a:ext cx="5046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Path</a:t>
            </a:r>
            <a:r>
              <a:rPr spc="5" dirty="0"/>
              <a:t> </a:t>
            </a:r>
            <a:r>
              <a:rPr spc="-5" dirty="0">
                <a:solidFill>
                  <a:srgbClr val="9776AA"/>
                </a:solidFill>
              </a:rPr>
              <a:t>dir</a:t>
            </a:r>
            <a:r>
              <a:rPr dirty="0">
                <a:solidFill>
                  <a:srgbClr val="9776AA"/>
                </a:solidFill>
              </a:rPr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spc="20" dirty="0"/>
              <a:t>Paths.</a:t>
            </a:r>
            <a:r>
              <a:rPr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pc="20" dirty="0"/>
              <a:t>(</a:t>
            </a:r>
            <a:r>
              <a:rPr spc="20" dirty="0">
                <a:solidFill>
                  <a:srgbClr val="6896BA"/>
                </a:solidFill>
              </a:rPr>
              <a:t>"D:/files"</a:t>
            </a:r>
            <a:r>
              <a:rPr spc="20" dirty="0"/>
              <a:t>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084" y="2213330"/>
            <a:ext cx="816610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10235">
              <a:lnSpc>
                <a:spcPct val="150100"/>
              </a:lnSpc>
              <a:spcBef>
                <a:spcPts val="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DirectoryStream&lt;Path&gt;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directoryStream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85" dirty="0">
                <a:solidFill>
                  <a:srgbClr val="FFC56C"/>
                </a:solidFill>
                <a:latin typeface="Trebuchet MS"/>
                <a:cs typeface="Trebuchet MS"/>
              </a:rPr>
              <a:t>newDirectoryStream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8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150" dirty="0">
                <a:solidFill>
                  <a:srgbClr val="A9B7C5"/>
                </a:solidFill>
                <a:latin typeface="Courier New"/>
                <a:cs typeface="Courier New"/>
              </a:rPr>
              <a:t>Files::</a:t>
            </a:r>
            <a:r>
              <a:rPr sz="2000" i="1" spc="150" dirty="0">
                <a:solidFill>
                  <a:srgbClr val="FFC56C"/>
                </a:solidFill>
                <a:latin typeface="Trebuchet MS"/>
                <a:cs typeface="Trebuchet MS"/>
              </a:rPr>
              <a:t>isDirectory</a:t>
            </a:r>
            <a:r>
              <a:rPr sz="2000" spc="150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538BB-770D-B45E-6A27-7383FC70DE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8672" y="4221810"/>
            <a:ext cx="10513060" cy="732155"/>
            <a:chOff x="658672" y="4221810"/>
            <a:chExt cx="10513060" cy="732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40" y="4221810"/>
              <a:ext cx="10464292" cy="3660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672" y="4588128"/>
              <a:ext cx="1192377" cy="3657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084" y="993394"/>
            <a:ext cx="5046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Path</a:t>
            </a:r>
            <a:r>
              <a:rPr spc="5" dirty="0"/>
              <a:t> </a:t>
            </a:r>
            <a:r>
              <a:rPr spc="-5" dirty="0">
                <a:solidFill>
                  <a:srgbClr val="9776AA"/>
                </a:solidFill>
              </a:rPr>
              <a:t>dir</a:t>
            </a:r>
            <a:r>
              <a:rPr dirty="0">
                <a:solidFill>
                  <a:srgbClr val="9776AA"/>
                </a:solidFill>
              </a:rPr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spc="20" dirty="0"/>
              <a:t>Paths.</a:t>
            </a:r>
            <a:r>
              <a:rPr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pc="20" dirty="0"/>
              <a:t>(</a:t>
            </a:r>
            <a:r>
              <a:rPr spc="20" dirty="0">
                <a:solidFill>
                  <a:srgbClr val="6896BA"/>
                </a:solidFill>
              </a:rPr>
              <a:t>"D:/files"</a:t>
            </a:r>
            <a:r>
              <a:rPr spc="20" dirty="0"/>
              <a:t>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084" y="2213330"/>
            <a:ext cx="6675755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5080" indent="-610235">
              <a:lnSpc>
                <a:spcPct val="150100"/>
              </a:lnSpc>
              <a:spcBef>
                <a:spcPts val="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DirectoryStream&lt;Path&gt;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directoryStream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85" dirty="0">
                <a:solidFill>
                  <a:srgbClr val="FFC56C"/>
                </a:solidFill>
                <a:latin typeface="Trebuchet MS"/>
                <a:cs typeface="Trebuchet MS"/>
              </a:rPr>
              <a:t>newDirectoryStream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8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896BA"/>
                </a:solidFill>
                <a:latin typeface="Courier New"/>
                <a:cs typeface="Courier New"/>
              </a:rPr>
              <a:t>"*.java"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E1DF-BFDA-0DC1-CA4E-F430409392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7440" y="4221810"/>
            <a:ext cx="10177780" cy="366395"/>
            <a:chOff x="707440" y="4221810"/>
            <a:chExt cx="10177780" cy="36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40" y="4221810"/>
              <a:ext cx="404367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16" y="4221810"/>
              <a:ext cx="9874123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07440" y="4816728"/>
            <a:ext cx="10153015" cy="365760"/>
            <a:chOff x="707440" y="4816728"/>
            <a:chExt cx="1015301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4816728"/>
              <a:ext cx="888669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0926" y="4816728"/>
              <a:ext cx="1419478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0084" y="842089"/>
            <a:ext cx="9444990" cy="2312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</a:t>
            </a:r>
            <a:r>
              <a:rPr sz="2000" spc="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 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Paths.</a:t>
            </a:r>
            <a:r>
              <a:rPr sz="2000" i="1" spc="20" dirty="0">
                <a:solidFill>
                  <a:srgbClr val="FFC56C"/>
                </a:solidFill>
                <a:latin typeface="Trebuchet MS"/>
                <a:cs typeface="Trebuchet MS"/>
              </a:rPr>
              <a:t>get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20" dirty="0">
                <a:solidFill>
                  <a:srgbClr val="6896BA"/>
                </a:solidFill>
                <a:latin typeface="Courier New"/>
                <a:cs typeface="Courier New"/>
              </a:rPr>
              <a:t>"D:/files"</a:t>
            </a:r>
            <a:r>
              <a:rPr sz="2000" spc="20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PathMatcher</a:t>
            </a:r>
            <a:r>
              <a:rPr sz="2000" spc="-1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pathMatcher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2700" marR="5080" indent="609600">
              <a:lnSpc>
                <a:spcPct val="150000"/>
              </a:lnSpc>
            </a:pP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FileSystems.</a:t>
            </a:r>
            <a:r>
              <a:rPr sz="2000" i="1" spc="30" dirty="0">
                <a:solidFill>
                  <a:srgbClr val="FFC56C"/>
                </a:solidFill>
                <a:latin typeface="Trebuchet MS"/>
                <a:cs typeface="Trebuchet MS"/>
              </a:rPr>
              <a:t>getDefault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().</a:t>
            </a:r>
            <a:r>
              <a:rPr sz="2000" spc="30" dirty="0">
                <a:solidFill>
                  <a:srgbClr val="FFC56C"/>
                </a:solidFill>
                <a:latin typeface="Courier New"/>
                <a:cs typeface="Courier New"/>
              </a:rPr>
              <a:t>getPathMatcher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30" dirty="0">
                <a:solidFill>
                  <a:srgbClr val="6896BA"/>
                </a:solidFill>
                <a:latin typeface="Courier New"/>
                <a:cs typeface="Courier New"/>
              </a:rPr>
              <a:t>"glob:**/*.java"</a:t>
            </a:r>
            <a:r>
              <a:rPr sz="2000" spc="30" dirty="0">
                <a:solidFill>
                  <a:srgbClr val="A9B7C5"/>
                </a:solidFill>
                <a:latin typeface="Courier New"/>
                <a:cs typeface="Courier New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DirectoryStream&lt;Path&gt;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directoryStream</a:t>
            </a:r>
            <a:r>
              <a:rPr sz="200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205"/>
              </a:spcBef>
            </a:pP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Files.</a:t>
            </a:r>
            <a:r>
              <a:rPr sz="2000" i="1" spc="85" dirty="0">
                <a:solidFill>
                  <a:srgbClr val="FFC56C"/>
                </a:solidFill>
                <a:latin typeface="Trebuchet MS"/>
                <a:cs typeface="Trebuchet MS"/>
              </a:rPr>
              <a:t>newDirectoryStream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(</a:t>
            </a:r>
            <a:r>
              <a:rPr sz="2000" spc="85" dirty="0">
                <a:solidFill>
                  <a:srgbClr val="9776AA"/>
                </a:solidFill>
                <a:latin typeface="Courier New"/>
                <a:cs typeface="Courier New"/>
              </a:rPr>
              <a:t>dir</a:t>
            </a:r>
            <a:r>
              <a:rPr sz="2000" spc="85" dirty="0">
                <a:solidFill>
                  <a:srgbClr val="A9B7C5"/>
                </a:solidFill>
                <a:latin typeface="Courier New"/>
                <a:cs typeface="Courier New"/>
              </a:rPr>
              <a:t>,</a:t>
            </a:r>
            <a:r>
              <a:rPr sz="2000" spc="35" dirty="0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/>
                <a:cs typeface="Courier New"/>
              </a:rPr>
              <a:t>pathMatcher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::</a:t>
            </a:r>
            <a:r>
              <a:rPr sz="2000" spc="-5" dirty="0">
                <a:solidFill>
                  <a:srgbClr val="FFC56C"/>
                </a:solidFill>
                <a:latin typeface="Courier New"/>
                <a:cs typeface="Courier New"/>
              </a:rPr>
              <a:t>matches</a:t>
            </a:r>
            <a:r>
              <a:rPr sz="2000" spc="-5" dirty="0">
                <a:solidFill>
                  <a:srgbClr val="A9B7C5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A8860B-F525-CA54-D8EA-C8D1EA925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302" y="2733294"/>
            <a:ext cx="1339215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BC750"/>
                </a:solidFill>
              </a:rPr>
              <a:t>regex:</a:t>
            </a:r>
            <a:endParaRPr sz="2400"/>
          </a:p>
          <a:p>
            <a:pPr marL="12700" marR="187960" indent="2159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750"/>
                </a:solidFill>
              </a:rPr>
              <a:t>glob:  </a:t>
            </a:r>
            <a:r>
              <a:rPr sz="2400" spc="-5" dirty="0">
                <a:solidFill>
                  <a:srgbClr val="EF5A28"/>
                </a:solidFill>
              </a:rPr>
              <a:t>regex: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5096002" y="3718559"/>
            <a:ext cx="5673725" cy="733425"/>
            <a:chOff x="5096002" y="3718559"/>
            <a:chExt cx="5673725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3282" y="3718559"/>
              <a:ext cx="2756408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4085539"/>
              <a:ext cx="435584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78696" y="4085539"/>
              <a:ext cx="1390777" cy="36606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680458"/>
            <a:ext cx="535495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7F77D-E729-947C-A554-109679E1E8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620</Words>
  <Application>Microsoft Office PowerPoint</Application>
  <PresentationFormat>Widescreen</PresentationFormat>
  <Paragraphs>115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Path dir = Paths.get("D:/files");</vt:lpstr>
      <vt:lpstr>Path dir = Paths.get("D:/files");</vt:lpstr>
      <vt:lpstr>Path dir = Paths.get("D:/files");</vt:lpstr>
      <vt:lpstr>PowerPoint Presentation</vt:lpstr>
      <vt:lpstr>regex: glob:  regex:</vt:lpstr>
      <vt:lpstr>DirectoryStream&lt;Path&gt; directoryStream = ...;</vt:lpstr>
      <vt:lpstr>DirectoryStream&lt;Path&gt; directoryStream = ...;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dir = Paths.get("D:/sources");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dir = Paths.get("D:/sources");  FileVisitor&lt;Path&gt; fileVisitor = ...;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 Paumard</dc:creator>
  <cp:lastModifiedBy>Admin</cp:lastModifiedBy>
  <cp:revision>1</cp:revision>
  <dcterms:created xsi:type="dcterms:W3CDTF">2023-10-19T22:07:42Z</dcterms:created>
  <dcterms:modified xsi:type="dcterms:W3CDTF">2023-10-20T01:38:58Z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2023-10-19T00:00:00Z</vt:filetime>
  </property>
</Properties>
</file>