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1A1A-C7A7-4445-BBFB-BE9FB57805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DDA1-938A-41A9-A138-909C1C62E2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1509B-6E26-456A-A10F-E485CE8E024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130B-D258-4449-B2D6-D3662935271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64639" y="1585976"/>
            <a:ext cx="3134360" cy="395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C9E1-563B-4E79-860E-E8A2691E0DF3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AB43-BEBC-4ADB-B8D7-4AFC8DF231F4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1CFA-0DCE-4A05-BBA9-27696DB9DA87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0" y="1600200"/>
            <a:ext cx="6172200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8BD3-1B18-412D-BB18-0B5087509A3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27029" y="1433195"/>
            <a:ext cx="135763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3200" b="1" dirty="0">
                <a:latin typeface="Arial" panose="020B0604020202020204"/>
                <a:cs typeface="Arial" panose="020B0604020202020204"/>
              </a:rPr>
              <a:t>ay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ou</a:t>
            </a:r>
            <a:r>
              <a:rPr sz="3200" b="1" dirty="0">
                <a:latin typeface="Arial" panose="020B0604020202020204"/>
                <a:cs typeface="Arial" panose="020B0604020202020204"/>
              </a:rPr>
              <a:t>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779874"/>
            <a:ext cx="8915400" cy="30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3" name="object 3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564639" y="1585976"/>
            <a:ext cx="1751330" cy="6686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div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background: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48085" y="2026308"/>
          <a:ext cx="358394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377189"/>
                <a:gridCol w="1225550"/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url(img01.png),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/*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above*/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url(img02.png),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/*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middle</a:t>
                      </a:r>
                      <a:r>
                        <a:rPr sz="1800" spc="-8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*/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3238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url(img03.png),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/*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95"/>
                        </a:lnSpc>
                      </a:pP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below</a:t>
                      </a:r>
                      <a:r>
                        <a:rPr sz="1800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dirty="0">
                          <a:latin typeface="Consolas" panose="020B0609020204030204"/>
                          <a:cs typeface="Consolas" panose="020B0609020204030204"/>
                        </a:rPr>
                        <a:t>*/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F9A32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67119" y="2945383"/>
            <a:ext cx="3545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#555555;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/*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under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all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images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3777" y="3470563"/>
            <a:ext cx="5307965" cy="2028825"/>
            <a:chOff x="2173777" y="3470563"/>
            <a:chExt cx="5307965" cy="2028825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73777" y="3470563"/>
              <a:ext cx="5307675" cy="20283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09800" y="35052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5181598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181598" y="1905000"/>
                  </a:lnTo>
                  <a:lnTo>
                    <a:pt x="5181598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09799" y="35052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0" y="0"/>
                  </a:moveTo>
                  <a:lnTo>
                    <a:pt x="5181598" y="0"/>
                  </a:lnTo>
                  <a:lnTo>
                    <a:pt x="5181598" y="1904999"/>
                  </a:lnTo>
                  <a:lnTo>
                    <a:pt x="0" y="1904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777" y="3470563"/>
              <a:ext cx="4547061" cy="20283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09800" y="3505200"/>
              <a:ext cx="4419600" cy="1905000"/>
            </a:xfrm>
            <a:custGeom>
              <a:avLst/>
              <a:gdLst/>
              <a:ahLst/>
              <a:cxnLst/>
              <a:rect l="l" t="t" r="r" b="b"/>
              <a:pathLst>
                <a:path w="4419600" h="1905000">
                  <a:moveTo>
                    <a:pt x="2209800" y="0"/>
                  </a:moveTo>
                  <a:lnTo>
                    <a:pt x="2144644" y="406"/>
                  </a:lnTo>
                  <a:lnTo>
                    <a:pt x="2079957" y="1616"/>
                  </a:lnTo>
                  <a:lnTo>
                    <a:pt x="2015764" y="3621"/>
                  </a:lnTo>
                  <a:lnTo>
                    <a:pt x="1952090" y="6408"/>
                  </a:lnTo>
                  <a:lnTo>
                    <a:pt x="1888962" y="9966"/>
                  </a:lnTo>
                  <a:lnTo>
                    <a:pt x="1826406" y="14284"/>
                  </a:lnTo>
                  <a:lnTo>
                    <a:pt x="1764448" y="19351"/>
                  </a:lnTo>
                  <a:lnTo>
                    <a:pt x="1703112" y="25156"/>
                  </a:lnTo>
                  <a:lnTo>
                    <a:pt x="1642427" y="31687"/>
                  </a:lnTo>
                  <a:lnTo>
                    <a:pt x="1582416" y="38934"/>
                  </a:lnTo>
                  <a:lnTo>
                    <a:pt x="1523107" y="46885"/>
                  </a:lnTo>
                  <a:lnTo>
                    <a:pt x="1464525" y="55529"/>
                  </a:lnTo>
                  <a:lnTo>
                    <a:pt x="1406696" y="64855"/>
                  </a:lnTo>
                  <a:lnTo>
                    <a:pt x="1349645" y="74852"/>
                  </a:lnTo>
                  <a:lnTo>
                    <a:pt x="1293400" y="85508"/>
                  </a:lnTo>
                  <a:lnTo>
                    <a:pt x="1237985" y="96813"/>
                  </a:lnTo>
                  <a:lnTo>
                    <a:pt x="1183427" y="108755"/>
                  </a:lnTo>
                  <a:lnTo>
                    <a:pt x="1129751" y="121323"/>
                  </a:lnTo>
                  <a:lnTo>
                    <a:pt x="1076984" y="134506"/>
                  </a:lnTo>
                  <a:lnTo>
                    <a:pt x="1025152" y="148292"/>
                  </a:lnTo>
                  <a:lnTo>
                    <a:pt x="974279" y="162672"/>
                  </a:lnTo>
                  <a:lnTo>
                    <a:pt x="924393" y="177632"/>
                  </a:lnTo>
                  <a:lnTo>
                    <a:pt x="875518" y="193163"/>
                  </a:lnTo>
                  <a:lnTo>
                    <a:pt x="827682" y="209253"/>
                  </a:lnTo>
                  <a:lnTo>
                    <a:pt x="780910" y="225891"/>
                  </a:lnTo>
                  <a:lnTo>
                    <a:pt x="735227" y="243066"/>
                  </a:lnTo>
                  <a:lnTo>
                    <a:pt x="690660" y="260766"/>
                  </a:lnTo>
                  <a:lnTo>
                    <a:pt x="647235" y="278981"/>
                  </a:lnTo>
                  <a:lnTo>
                    <a:pt x="604977" y="297698"/>
                  </a:lnTo>
                  <a:lnTo>
                    <a:pt x="563912" y="316908"/>
                  </a:lnTo>
                  <a:lnTo>
                    <a:pt x="524067" y="336599"/>
                  </a:lnTo>
                  <a:lnTo>
                    <a:pt x="485468" y="356760"/>
                  </a:lnTo>
                  <a:lnTo>
                    <a:pt x="448139" y="377379"/>
                  </a:lnTo>
                  <a:lnTo>
                    <a:pt x="412107" y="398445"/>
                  </a:lnTo>
                  <a:lnTo>
                    <a:pt x="377398" y="419948"/>
                  </a:lnTo>
                  <a:lnTo>
                    <a:pt x="344039" y="441876"/>
                  </a:lnTo>
                  <a:lnTo>
                    <a:pt x="312054" y="464218"/>
                  </a:lnTo>
                  <a:lnTo>
                    <a:pt x="281469" y="486962"/>
                  </a:lnTo>
                  <a:lnTo>
                    <a:pt x="224606" y="533614"/>
                  </a:lnTo>
                  <a:lnTo>
                    <a:pt x="173656" y="581744"/>
                  </a:lnTo>
                  <a:lnTo>
                    <a:pt x="128828" y="631261"/>
                  </a:lnTo>
                  <a:lnTo>
                    <a:pt x="90327" y="682076"/>
                  </a:lnTo>
                  <a:lnTo>
                    <a:pt x="58362" y="734100"/>
                  </a:lnTo>
                  <a:lnTo>
                    <a:pt x="33139" y="787244"/>
                  </a:lnTo>
                  <a:lnTo>
                    <a:pt x="14866" y="841418"/>
                  </a:lnTo>
                  <a:lnTo>
                    <a:pt x="3751" y="896533"/>
                  </a:lnTo>
                  <a:lnTo>
                    <a:pt x="0" y="952500"/>
                  </a:lnTo>
                  <a:lnTo>
                    <a:pt x="942" y="980584"/>
                  </a:lnTo>
                  <a:lnTo>
                    <a:pt x="8401" y="1036136"/>
                  </a:lnTo>
                  <a:lnTo>
                    <a:pt x="23121" y="1090791"/>
                  </a:lnTo>
                  <a:lnTo>
                    <a:pt x="44895" y="1144462"/>
                  </a:lnTo>
                  <a:lnTo>
                    <a:pt x="73515" y="1197057"/>
                  </a:lnTo>
                  <a:lnTo>
                    <a:pt x="108773" y="1248488"/>
                  </a:lnTo>
                  <a:lnTo>
                    <a:pt x="150464" y="1298665"/>
                  </a:lnTo>
                  <a:lnTo>
                    <a:pt x="198379" y="1347499"/>
                  </a:lnTo>
                  <a:lnTo>
                    <a:pt x="252311" y="1394902"/>
                  </a:lnTo>
                  <a:lnTo>
                    <a:pt x="312054" y="1440782"/>
                  </a:lnTo>
                  <a:lnTo>
                    <a:pt x="344039" y="1463124"/>
                  </a:lnTo>
                  <a:lnTo>
                    <a:pt x="377398" y="1485052"/>
                  </a:lnTo>
                  <a:lnTo>
                    <a:pt x="412107" y="1506554"/>
                  </a:lnTo>
                  <a:lnTo>
                    <a:pt x="448139" y="1527621"/>
                  </a:lnTo>
                  <a:lnTo>
                    <a:pt x="485468" y="1548240"/>
                  </a:lnTo>
                  <a:lnTo>
                    <a:pt x="524067" y="1568400"/>
                  </a:lnTo>
                  <a:lnTo>
                    <a:pt x="563912" y="1588091"/>
                  </a:lnTo>
                  <a:lnTo>
                    <a:pt x="604977" y="1607301"/>
                  </a:lnTo>
                  <a:lnTo>
                    <a:pt x="647235" y="1626019"/>
                  </a:lnTo>
                  <a:lnTo>
                    <a:pt x="690660" y="1644233"/>
                  </a:lnTo>
                  <a:lnTo>
                    <a:pt x="735227" y="1661934"/>
                  </a:lnTo>
                  <a:lnTo>
                    <a:pt x="780910" y="1679108"/>
                  </a:lnTo>
                  <a:lnTo>
                    <a:pt x="827682" y="1695746"/>
                  </a:lnTo>
                  <a:lnTo>
                    <a:pt x="875518" y="1711836"/>
                  </a:lnTo>
                  <a:lnTo>
                    <a:pt x="924393" y="1727367"/>
                  </a:lnTo>
                  <a:lnTo>
                    <a:pt x="974279" y="1742328"/>
                  </a:lnTo>
                  <a:lnTo>
                    <a:pt x="1025152" y="1756707"/>
                  </a:lnTo>
                  <a:lnTo>
                    <a:pt x="1076984" y="1770494"/>
                  </a:lnTo>
                  <a:lnTo>
                    <a:pt x="1129751" y="1783676"/>
                  </a:lnTo>
                  <a:lnTo>
                    <a:pt x="1183427" y="1796244"/>
                  </a:lnTo>
                  <a:lnTo>
                    <a:pt x="1237985" y="1808186"/>
                  </a:lnTo>
                  <a:lnTo>
                    <a:pt x="1293400" y="1819491"/>
                  </a:lnTo>
                  <a:lnTo>
                    <a:pt x="1349645" y="1830147"/>
                  </a:lnTo>
                  <a:lnTo>
                    <a:pt x="1406696" y="1840144"/>
                  </a:lnTo>
                  <a:lnTo>
                    <a:pt x="1464525" y="1849470"/>
                  </a:lnTo>
                  <a:lnTo>
                    <a:pt x="1523107" y="1858114"/>
                  </a:lnTo>
                  <a:lnTo>
                    <a:pt x="1582416" y="1866065"/>
                  </a:lnTo>
                  <a:lnTo>
                    <a:pt x="1642427" y="1873312"/>
                  </a:lnTo>
                  <a:lnTo>
                    <a:pt x="1703112" y="1879843"/>
                  </a:lnTo>
                  <a:lnTo>
                    <a:pt x="1764448" y="1885648"/>
                  </a:lnTo>
                  <a:lnTo>
                    <a:pt x="1826406" y="1890715"/>
                  </a:lnTo>
                  <a:lnTo>
                    <a:pt x="1888962" y="1895033"/>
                  </a:lnTo>
                  <a:lnTo>
                    <a:pt x="1952090" y="1898591"/>
                  </a:lnTo>
                  <a:lnTo>
                    <a:pt x="2015764" y="1901378"/>
                  </a:lnTo>
                  <a:lnTo>
                    <a:pt x="2079957" y="1903383"/>
                  </a:lnTo>
                  <a:lnTo>
                    <a:pt x="2144644" y="1904593"/>
                  </a:lnTo>
                  <a:lnTo>
                    <a:pt x="2209800" y="1905000"/>
                  </a:lnTo>
                  <a:lnTo>
                    <a:pt x="2274955" y="1904593"/>
                  </a:lnTo>
                  <a:lnTo>
                    <a:pt x="2339642" y="1903383"/>
                  </a:lnTo>
                  <a:lnTo>
                    <a:pt x="2403835" y="1901378"/>
                  </a:lnTo>
                  <a:lnTo>
                    <a:pt x="2467509" y="1898591"/>
                  </a:lnTo>
                  <a:lnTo>
                    <a:pt x="2530636" y="1895033"/>
                  </a:lnTo>
                  <a:lnTo>
                    <a:pt x="2593193" y="1890715"/>
                  </a:lnTo>
                  <a:lnTo>
                    <a:pt x="2655151" y="1885648"/>
                  </a:lnTo>
                  <a:lnTo>
                    <a:pt x="2716486" y="1879843"/>
                  </a:lnTo>
                  <a:lnTo>
                    <a:pt x="2777172" y="1873312"/>
                  </a:lnTo>
                  <a:lnTo>
                    <a:pt x="2837182" y="1866065"/>
                  </a:lnTo>
                  <a:lnTo>
                    <a:pt x="2896491" y="1858114"/>
                  </a:lnTo>
                  <a:lnTo>
                    <a:pt x="2955074" y="1849470"/>
                  </a:lnTo>
                  <a:lnTo>
                    <a:pt x="3012903" y="1840144"/>
                  </a:lnTo>
                  <a:lnTo>
                    <a:pt x="3069953" y="1830147"/>
                  </a:lnTo>
                  <a:lnTo>
                    <a:pt x="3126198" y="1819491"/>
                  </a:lnTo>
                  <a:lnTo>
                    <a:pt x="3181613" y="1808186"/>
                  </a:lnTo>
                  <a:lnTo>
                    <a:pt x="3236171" y="1796244"/>
                  </a:lnTo>
                  <a:lnTo>
                    <a:pt x="3289847" y="1783676"/>
                  </a:lnTo>
                  <a:lnTo>
                    <a:pt x="3342614" y="1770494"/>
                  </a:lnTo>
                  <a:lnTo>
                    <a:pt x="3394447" y="1756707"/>
                  </a:lnTo>
                  <a:lnTo>
                    <a:pt x="3445319" y="1742328"/>
                  </a:lnTo>
                  <a:lnTo>
                    <a:pt x="3495205" y="1727367"/>
                  </a:lnTo>
                  <a:lnTo>
                    <a:pt x="3544080" y="1711836"/>
                  </a:lnTo>
                  <a:lnTo>
                    <a:pt x="3591916" y="1695746"/>
                  </a:lnTo>
                  <a:lnTo>
                    <a:pt x="3638688" y="1679108"/>
                  </a:lnTo>
                  <a:lnTo>
                    <a:pt x="3684371" y="1661934"/>
                  </a:lnTo>
                  <a:lnTo>
                    <a:pt x="3728938" y="1644233"/>
                  </a:lnTo>
                  <a:lnTo>
                    <a:pt x="3772363" y="1626019"/>
                  </a:lnTo>
                  <a:lnTo>
                    <a:pt x="3814621" y="1607301"/>
                  </a:lnTo>
                  <a:lnTo>
                    <a:pt x="3855685" y="1588091"/>
                  </a:lnTo>
                  <a:lnTo>
                    <a:pt x="3895530" y="1568400"/>
                  </a:lnTo>
                  <a:lnTo>
                    <a:pt x="3934130" y="1548240"/>
                  </a:lnTo>
                  <a:lnTo>
                    <a:pt x="3971459" y="1527621"/>
                  </a:lnTo>
                  <a:lnTo>
                    <a:pt x="4007491" y="1506554"/>
                  </a:lnTo>
                  <a:lnTo>
                    <a:pt x="4042199" y="1485052"/>
                  </a:lnTo>
                  <a:lnTo>
                    <a:pt x="4075559" y="1463124"/>
                  </a:lnTo>
                  <a:lnTo>
                    <a:pt x="4107544" y="1440782"/>
                  </a:lnTo>
                  <a:lnTo>
                    <a:pt x="4138129" y="1418038"/>
                  </a:lnTo>
                  <a:lnTo>
                    <a:pt x="4194992" y="1371385"/>
                  </a:lnTo>
                  <a:lnTo>
                    <a:pt x="4245941" y="1323256"/>
                  </a:lnTo>
                  <a:lnTo>
                    <a:pt x="4290770" y="1273739"/>
                  </a:lnTo>
                  <a:lnTo>
                    <a:pt x="4329271" y="1222923"/>
                  </a:lnTo>
                  <a:lnTo>
                    <a:pt x="4361236" y="1170899"/>
                  </a:lnTo>
                  <a:lnTo>
                    <a:pt x="4386459" y="1117755"/>
                  </a:lnTo>
                  <a:lnTo>
                    <a:pt x="4404731" y="1063581"/>
                  </a:lnTo>
                  <a:lnTo>
                    <a:pt x="4415847" y="1008466"/>
                  </a:lnTo>
                  <a:lnTo>
                    <a:pt x="4419598" y="952500"/>
                  </a:lnTo>
                  <a:lnTo>
                    <a:pt x="4418656" y="924415"/>
                  </a:lnTo>
                  <a:lnTo>
                    <a:pt x="4411197" y="868863"/>
                  </a:lnTo>
                  <a:lnTo>
                    <a:pt x="4396477" y="814208"/>
                  </a:lnTo>
                  <a:lnTo>
                    <a:pt x="4374703" y="760538"/>
                  </a:lnTo>
                  <a:lnTo>
                    <a:pt x="4346083" y="707943"/>
                  </a:lnTo>
                  <a:lnTo>
                    <a:pt x="4310824" y="656512"/>
                  </a:lnTo>
                  <a:lnTo>
                    <a:pt x="4269134" y="606334"/>
                  </a:lnTo>
                  <a:lnTo>
                    <a:pt x="4221219" y="557500"/>
                  </a:lnTo>
                  <a:lnTo>
                    <a:pt x="4167286" y="510098"/>
                  </a:lnTo>
                  <a:lnTo>
                    <a:pt x="4107544" y="464218"/>
                  </a:lnTo>
                  <a:lnTo>
                    <a:pt x="4075559" y="441876"/>
                  </a:lnTo>
                  <a:lnTo>
                    <a:pt x="4042199" y="419948"/>
                  </a:lnTo>
                  <a:lnTo>
                    <a:pt x="4007491" y="398445"/>
                  </a:lnTo>
                  <a:lnTo>
                    <a:pt x="3971459" y="377379"/>
                  </a:lnTo>
                  <a:lnTo>
                    <a:pt x="3934130" y="356760"/>
                  </a:lnTo>
                  <a:lnTo>
                    <a:pt x="3895530" y="336599"/>
                  </a:lnTo>
                  <a:lnTo>
                    <a:pt x="3855685" y="316908"/>
                  </a:lnTo>
                  <a:lnTo>
                    <a:pt x="3814621" y="297698"/>
                  </a:lnTo>
                  <a:lnTo>
                    <a:pt x="3772363" y="278981"/>
                  </a:lnTo>
                  <a:lnTo>
                    <a:pt x="3728938" y="260766"/>
                  </a:lnTo>
                  <a:lnTo>
                    <a:pt x="3684371" y="243066"/>
                  </a:lnTo>
                  <a:lnTo>
                    <a:pt x="3638688" y="225891"/>
                  </a:lnTo>
                  <a:lnTo>
                    <a:pt x="3591916" y="209253"/>
                  </a:lnTo>
                  <a:lnTo>
                    <a:pt x="3544080" y="193163"/>
                  </a:lnTo>
                  <a:lnTo>
                    <a:pt x="3495205" y="177632"/>
                  </a:lnTo>
                  <a:lnTo>
                    <a:pt x="3445319" y="162672"/>
                  </a:lnTo>
                  <a:lnTo>
                    <a:pt x="3394447" y="148292"/>
                  </a:lnTo>
                  <a:lnTo>
                    <a:pt x="3342614" y="134506"/>
                  </a:lnTo>
                  <a:lnTo>
                    <a:pt x="3289847" y="121323"/>
                  </a:lnTo>
                  <a:lnTo>
                    <a:pt x="3236171" y="108755"/>
                  </a:lnTo>
                  <a:lnTo>
                    <a:pt x="3181613" y="96813"/>
                  </a:lnTo>
                  <a:lnTo>
                    <a:pt x="3126198" y="85508"/>
                  </a:lnTo>
                  <a:lnTo>
                    <a:pt x="3069953" y="74852"/>
                  </a:lnTo>
                  <a:lnTo>
                    <a:pt x="3012903" y="64855"/>
                  </a:lnTo>
                  <a:lnTo>
                    <a:pt x="2955074" y="55529"/>
                  </a:lnTo>
                  <a:lnTo>
                    <a:pt x="2896491" y="46885"/>
                  </a:lnTo>
                  <a:lnTo>
                    <a:pt x="2837182" y="38934"/>
                  </a:lnTo>
                  <a:lnTo>
                    <a:pt x="2777172" y="31687"/>
                  </a:lnTo>
                  <a:lnTo>
                    <a:pt x="2716486" y="25156"/>
                  </a:lnTo>
                  <a:lnTo>
                    <a:pt x="2655151" y="19351"/>
                  </a:lnTo>
                  <a:lnTo>
                    <a:pt x="2593193" y="14284"/>
                  </a:lnTo>
                  <a:lnTo>
                    <a:pt x="2530636" y="9966"/>
                  </a:lnTo>
                  <a:lnTo>
                    <a:pt x="2467509" y="6408"/>
                  </a:lnTo>
                  <a:lnTo>
                    <a:pt x="2403835" y="3621"/>
                  </a:lnTo>
                  <a:lnTo>
                    <a:pt x="2339642" y="1616"/>
                  </a:lnTo>
                  <a:lnTo>
                    <a:pt x="2274955" y="406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B2D8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09799" y="3505200"/>
              <a:ext cx="4419600" cy="1905000"/>
            </a:xfrm>
            <a:custGeom>
              <a:avLst/>
              <a:gdLst/>
              <a:ahLst/>
              <a:cxnLst/>
              <a:rect l="l" t="t" r="r" b="b"/>
              <a:pathLst>
                <a:path w="4419600" h="1905000">
                  <a:moveTo>
                    <a:pt x="0" y="952499"/>
                  </a:moveTo>
                  <a:lnTo>
                    <a:pt x="3751" y="896533"/>
                  </a:lnTo>
                  <a:lnTo>
                    <a:pt x="14866" y="841418"/>
                  </a:lnTo>
                  <a:lnTo>
                    <a:pt x="33139" y="787244"/>
                  </a:lnTo>
                  <a:lnTo>
                    <a:pt x="58362" y="734100"/>
                  </a:lnTo>
                  <a:lnTo>
                    <a:pt x="90327" y="682076"/>
                  </a:lnTo>
                  <a:lnTo>
                    <a:pt x="128828" y="631260"/>
                  </a:lnTo>
                  <a:lnTo>
                    <a:pt x="173656" y="581743"/>
                  </a:lnTo>
                  <a:lnTo>
                    <a:pt x="224606" y="533614"/>
                  </a:lnTo>
                  <a:lnTo>
                    <a:pt x="281469" y="486962"/>
                  </a:lnTo>
                  <a:lnTo>
                    <a:pt x="312054" y="464217"/>
                  </a:lnTo>
                  <a:lnTo>
                    <a:pt x="344039" y="441875"/>
                  </a:lnTo>
                  <a:lnTo>
                    <a:pt x="377399" y="419948"/>
                  </a:lnTo>
                  <a:lnTo>
                    <a:pt x="412107" y="398445"/>
                  </a:lnTo>
                  <a:lnTo>
                    <a:pt x="448139" y="377378"/>
                  </a:lnTo>
                  <a:lnTo>
                    <a:pt x="485468" y="356759"/>
                  </a:lnTo>
                  <a:lnTo>
                    <a:pt x="524067" y="336599"/>
                  </a:lnTo>
                  <a:lnTo>
                    <a:pt x="563913" y="316908"/>
                  </a:lnTo>
                  <a:lnTo>
                    <a:pt x="604977" y="297698"/>
                  </a:lnTo>
                  <a:lnTo>
                    <a:pt x="647235" y="278980"/>
                  </a:lnTo>
                  <a:lnTo>
                    <a:pt x="690660" y="260766"/>
                  </a:lnTo>
                  <a:lnTo>
                    <a:pt x="735227" y="243065"/>
                  </a:lnTo>
                  <a:lnTo>
                    <a:pt x="780910" y="225891"/>
                  </a:lnTo>
                  <a:lnTo>
                    <a:pt x="827682" y="209253"/>
                  </a:lnTo>
                  <a:lnTo>
                    <a:pt x="875518" y="193163"/>
                  </a:lnTo>
                  <a:lnTo>
                    <a:pt x="924393" y="177632"/>
                  </a:lnTo>
                  <a:lnTo>
                    <a:pt x="974279" y="162672"/>
                  </a:lnTo>
                  <a:lnTo>
                    <a:pt x="1025152" y="148292"/>
                  </a:lnTo>
                  <a:lnTo>
                    <a:pt x="1076984" y="134506"/>
                  </a:lnTo>
                  <a:lnTo>
                    <a:pt x="1129751" y="121323"/>
                  </a:lnTo>
                  <a:lnTo>
                    <a:pt x="1183427" y="108755"/>
                  </a:lnTo>
                  <a:lnTo>
                    <a:pt x="1237985" y="96813"/>
                  </a:lnTo>
                  <a:lnTo>
                    <a:pt x="1293400" y="85508"/>
                  </a:lnTo>
                  <a:lnTo>
                    <a:pt x="1349645" y="74852"/>
                  </a:lnTo>
                  <a:lnTo>
                    <a:pt x="1406696" y="64855"/>
                  </a:lnTo>
                  <a:lnTo>
                    <a:pt x="1464525" y="55529"/>
                  </a:lnTo>
                  <a:lnTo>
                    <a:pt x="1523107" y="46885"/>
                  </a:lnTo>
                  <a:lnTo>
                    <a:pt x="1582416" y="38934"/>
                  </a:lnTo>
                  <a:lnTo>
                    <a:pt x="1642427" y="31687"/>
                  </a:lnTo>
                  <a:lnTo>
                    <a:pt x="1703112" y="25156"/>
                  </a:lnTo>
                  <a:lnTo>
                    <a:pt x="1764447" y="19351"/>
                  </a:lnTo>
                  <a:lnTo>
                    <a:pt x="1826406" y="14284"/>
                  </a:lnTo>
                  <a:lnTo>
                    <a:pt x="1888962" y="9966"/>
                  </a:lnTo>
                  <a:lnTo>
                    <a:pt x="1952090" y="6408"/>
                  </a:lnTo>
                  <a:lnTo>
                    <a:pt x="2015763" y="3621"/>
                  </a:lnTo>
                  <a:lnTo>
                    <a:pt x="2079957" y="1616"/>
                  </a:lnTo>
                  <a:lnTo>
                    <a:pt x="2144644" y="406"/>
                  </a:lnTo>
                  <a:lnTo>
                    <a:pt x="2209799" y="0"/>
                  </a:lnTo>
                  <a:lnTo>
                    <a:pt x="2274954" y="406"/>
                  </a:lnTo>
                  <a:lnTo>
                    <a:pt x="2339641" y="1616"/>
                  </a:lnTo>
                  <a:lnTo>
                    <a:pt x="2403835" y="3621"/>
                  </a:lnTo>
                  <a:lnTo>
                    <a:pt x="2467508" y="6408"/>
                  </a:lnTo>
                  <a:lnTo>
                    <a:pt x="2530636" y="9966"/>
                  </a:lnTo>
                  <a:lnTo>
                    <a:pt x="2593192" y="14284"/>
                  </a:lnTo>
                  <a:lnTo>
                    <a:pt x="2655150" y="19351"/>
                  </a:lnTo>
                  <a:lnTo>
                    <a:pt x="2716485" y="25156"/>
                  </a:lnTo>
                  <a:lnTo>
                    <a:pt x="2777171" y="31687"/>
                  </a:lnTo>
                  <a:lnTo>
                    <a:pt x="2837182" y="38934"/>
                  </a:lnTo>
                  <a:lnTo>
                    <a:pt x="2896491" y="46885"/>
                  </a:lnTo>
                  <a:lnTo>
                    <a:pt x="2955073" y="55529"/>
                  </a:lnTo>
                  <a:lnTo>
                    <a:pt x="3012902" y="64855"/>
                  </a:lnTo>
                  <a:lnTo>
                    <a:pt x="3069952" y="74852"/>
                  </a:lnTo>
                  <a:lnTo>
                    <a:pt x="3126198" y="85508"/>
                  </a:lnTo>
                  <a:lnTo>
                    <a:pt x="3181612" y="96813"/>
                  </a:lnTo>
                  <a:lnTo>
                    <a:pt x="3236171" y="108755"/>
                  </a:lnTo>
                  <a:lnTo>
                    <a:pt x="3289846" y="121323"/>
                  </a:lnTo>
                  <a:lnTo>
                    <a:pt x="3342613" y="134506"/>
                  </a:lnTo>
                  <a:lnTo>
                    <a:pt x="3394446" y="148292"/>
                  </a:lnTo>
                  <a:lnTo>
                    <a:pt x="3445319" y="162672"/>
                  </a:lnTo>
                  <a:lnTo>
                    <a:pt x="3495205" y="177632"/>
                  </a:lnTo>
                  <a:lnTo>
                    <a:pt x="3544079" y="193163"/>
                  </a:lnTo>
                  <a:lnTo>
                    <a:pt x="3591915" y="209253"/>
                  </a:lnTo>
                  <a:lnTo>
                    <a:pt x="3638688" y="225891"/>
                  </a:lnTo>
                  <a:lnTo>
                    <a:pt x="3684371" y="243065"/>
                  </a:lnTo>
                  <a:lnTo>
                    <a:pt x="3728938" y="260766"/>
                  </a:lnTo>
                  <a:lnTo>
                    <a:pt x="3772363" y="278980"/>
                  </a:lnTo>
                  <a:lnTo>
                    <a:pt x="3814621" y="297698"/>
                  </a:lnTo>
                  <a:lnTo>
                    <a:pt x="3855685" y="316908"/>
                  </a:lnTo>
                  <a:lnTo>
                    <a:pt x="3895530" y="336599"/>
                  </a:lnTo>
                  <a:lnTo>
                    <a:pt x="3934130" y="356759"/>
                  </a:lnTo>
                  <a:lnTo>
                    <a:pt x="3971459" y="377378"/>
                  </a:lnTo>
                  <a:lnTo>
                    <a:pt x="4007490" y="398445"/>
                  </a:lnTo>
                  <a:lnTo>
                    <a:pt x="4042199" y="419948"/>
                  </a:lnTo>
                  <a:lnTo>
                    <a:pt x="4075559" y="441875"/>
                  </a:lnTo>
                  <a:lnTo>
                    <a:pt x="4107544" y="464217"/>
                  </a:lnTo>
                  <a:lnTo>
                    <a:pt x="4138129" y="486962"/>
                  </a:lnTo>
                  <a:lnTo>
                    <a:pt x="4194992" y="533614"/>
                  </a:lnTo>
                  <a:lnTo>
                    <a:pt x="4245941" y="581743"/>
                  </a:lnTo>
                  <a:lnTo>
                    <a:pt x="4290770" y="631260"/>
                  </a:lnTo>
                  <a:lnTo>
                    <a:pt x="4329271" y="682076"/>
                  </a:lnTo>
                  <a:lnTo>
                    <a:pt x="4361236" y="734100"/>
                  </a:lnTo>
                  <a:lnTo>
                    <a:pt x="4386459" y="787244"/>
                  </a:lnTo>
                  <a:lnTo>
                    <a:pt x="4404731" y="841418"/>
                  </a:lnTo>
                  <a:lnTo>
                    <a:pt x="4415847" y="896533"/>
                  </a:lnTo>
                  <a:lnTo>
                    <a:pt x="4419598" y="952499"/>
                  </a:lnTo>
                  <a:lnTo>
                    <a:pt x="4418656" y="980583"/>
                  </a:lnTo>
                  <a:lnTo>
                    <a:pt x="4411197" y="1036135"/>
                  </a:lnTo>
                  <a:lnTo>
                    <a:pt x="4396477" y="1090791"/>
                  </a:lnTo>
                  <a:lnTo>
                    <a:pt x="4374703" y="1144461"/>
                  </a:lnTo>
                  <a:lnTo>
                    <a:pt x="4346083" y="1197056"/>
                  </a:lnTo>
                  <a:lnTo>
                    <a:pt x="4310824" y="1248487"/>
                  </a:lnTo>
                  <a:lnTo>
                    <a:pt x="4269134" y="1298664"/>
                  </a:lnTo>
                  <a:lnTo>
                    <a:pt x="4221219" y="1347499"/>
                  </a:lnTo>
                  <a:lnTo>
                    <a:pt x="4167286" y="1394901"/>
                  </a:lnTo>
                  <a:lnTo>
                    <a:pt x="4107544" y="1440781"/>
                  </a:lnTo>
                  <a:lnTo>
                    <a:pt x="4075559" y="1463123"/>
                  </a:lnTo>
                  <a:lnTo>
                    <a:pt x="4042199" y="1485051"/>
                  </a:lnTo>
                  <a:lnTo>
                    <a:pt x="4007490" y="1506553"/>
                  </a:lnTo>
                  <a:lnTo>
                    <a:pt x="3971459" y="1527620"/>
                  </a:lnTo>
                  <a:lnTo>
                    <a:pt x="3934130" y="1548239"/>
                  </a:lnTo>
                  <a:lnTo>
                    <a:pt x="3895530" y="1568400"/>
                  </a:lnTo>
                  <a:lnTo>
                    <a:pt x="3855685" y="1588090"/>
                  </a:lnTo>
                  <a:lnTo>
                    <a:pt x="3814621" y="1607300"/>
                  </a:lnTo>
                  <a:lnTo>
                    <a:pt x="3772363" y="1626018"/>
                  </a:lnTo>
                  <a:lnTo>
                    <a:pt x="3728938" y="1644233"/>
                  </a:lnTo>
                  <a:lnTo>
                    <a:pt x="3684371" y="1661933"/>
                  </a:lnTo>
                  <a:lnTo>
                    <a:pt x="3638688" y="1679107"/>
                  </a:lnTo>
                  <a:lnTo>
                    <a:pt x="3591915" y="1695745"/>
                  </a:lnTo>
                  <a:lnTo>
                    <a:pt x="3544079" y="1711835"/>
                  </a:lnTo>
                  <a:lnTo>
                    <a:pt x="3495205" y="1727366"/>
                  </a:lnTo>
                  <a:lnTo>
                    <a:pt x="3445319" y="1742327"/>
                  </a:lnTo>
                  <a:lnTo>
                    <a:pt x="3394446" y="1756706"/>
                  </a:lnTo>
                  <a:lnTo>
                    <a:pt x="3342613" y="1770493"/>
                  </a:lnTo>
                  <a:lnTo>
                    <a:pt x="3289846" y="1783676"/>
                  </a:lnTo>
                  <a:lnTo>
                    <a:pt x="3236171" y="1796244"/>
                  </a:lnTo>
                  <a:lnTo>
                    <a:pt x="3181612" y="1808186"/>
                  </a:lnTo>
                  <a:lnTo>
                    <a:pt x="3126198" y="1819490"/>
                  </a:lnTo>
                  <a:lnTo>
                    <a:pt x="3069952" y="1830147"/>
                  </a:lnTo>
                  <a:lnTo>
                    <a:pt x="3012902" y="1840143"/>
                  </a:lnTo>
                  <a:lnTo>
                    <a:pt x="2955073" y="1849469"/>
                  </a:lnTo>
                  <a:lnTo>
                    <a:pt x="2896491" y="1858114"/>
                  </a:lnTo>
                  <a:lnTo>
                    <a:pt x="2837182" y="1866065"/>
                  </a:lnTo>
                  <a:lnTo>
                    <a:pt x="2777171" y="1873311"/>
                  </a:lnTo>
                  <a:lnTo>
                    <a:pt x="2716485" y="1879843"/>
                  </a:lnTo>
                  <a:lnTo>
                    <a:pt x="2655150" y="1885647"/>
                  </a:lnTo>
                  <a:lnTo>
                    <a:pt x="2593192" y="1890715"/>
                  </a:lnTo>
                  <a:lnTo>
                    <a:pt x="2530636" y="1895033"/>
                  </a:lnTo>
                  <a:lnTo>
                    <a:pt x="2467508" y="1898591"/>
                  </a:lnTo>
                  <a:lnTo>
                    <a:pt x="2403835" y="1901378"/>
                  </a:lnTo>
                  <a:lnTo>
                    <a:pt x="2339641" y="1903382"/>
                  </a:lnTo>
                  <a:lnTo>
                    <a:pt x="2274954" y="1904593"/>
                  </a:lnTo>
                  <a:lnTo>
                    <a:pt x="2209799" y="1904999"/>
                  </a:lnTo>
                  <a:lnTo>
                    <a:pt x="2144644" y="1904593"/>
                  </a:lnTo>
                  <a:lnTo>
                    <a:pt x="2079957" y="1903382"/>
                  </a:lnTo>
                  <a:lnTo>
                    <a:pt x="2015763" y="1901378"/>
                  </a:lnTo>
                  <a:lnTo>
                    <a:pt x="1952090" y="1898591"/>
                  </a:lnTo>
                  <a:lnTo>
                    <a:pt x="1888962" y="1895033"/>
                  </a:lnTo>
                  <a:lnTo>
                    <a:pt x="1826406" y="1890715"/>
                  </a:lnTo>
                  <a:lnTo>
                    <a:pt x="1764447" y="1885647"/>
                  </a:lnTo>
                  <a:lnTo>
                    <a:pt x="1703112" y="1879843"/>
                  </a:lnTo>
                  <a:lnTo>
                    <a:pt x="1642427" y="1873311"/>
                  </a:lnTo>
                  <a:lnTo>
                    <a:pt x="1582416" y="1866065"/>
                  </a:lnTo>
                  <a:lnTo>
                    <a:pt x="1523107" y="1858114"/>
                  </a:lnTo>
                  <a:lnTo>
                    <a:pt x="1464525" y="1849469"/>
                  </a:lnTo>
                  <a:lnTo>
                    <a:pt x="1406696" y="1840143"/>
                  </a:lnTo>
                  <a:lnTo>
                    <a:pt x="1349645" y="1830147"/>
                  </a:lnTo>
                  <a:lnTo>
                    <a:pt x="1293400" y="1819490"/>
                  </a:lnTo>
                  <a:lnTo>
                    <a:pt x="1237985" y="1808186"/>
                  </a:lnTo>
                  <a:lnTo>
                    <a:pt x="1183427" y="1796244"/>
                  </a:lnTo>
                  <a:lnTo>
                    <a:pt x="1129751" y="1783676"/>
                  </a:lnTo>
                  <a:lnTo>
                    <a:pt x="1076984" y="1770493"/>
                  </a:lnTo>
                  <a:lnTo>
                    <a:pt x="1025152" y="1756706"/>
                  </a:lnTo>
                  <a:lnTo>
                    <a:pt x="974279" y="1742327"/>
                  </a:lnTo>
                  <a:lnTo>
                    <a:pt x="924393" y="1727366"/>
                  </a:lnTo>
                  <a:lnTo>
                    <a:pt x="875518" y="1711835"/>
                  </a:lnTo>
                  <a:lnTo>
                    <a:pt x="827682" y="1695745"/>
                  </a:lnTo>
                  <a:lnTo>
                    <a:pt x="780910" y="1679107"/>
                  </a:lnTo>
                  <a:lnTo>
                    <a:pt x="735227" y="1661933"/>
                  </a:lnTo>
                  <a:lnTo>
                    <a:pt x="690660" y="1644233"/>
                  </a:lnTo>
                  <a:lnTo>
                    <a:pt x="647235" y="1626018"/>
                  </a:lnTo>
                  <a:lnTo>
                    <a:pt x="604977" y="1607300"/>
                  </a:lnTo>
                  <a:lnTo>
                    <a:pt x="563913" y="1588090"/>
                  </a:lnTo>
                  <a:lnTo>
                    <a:pt x="524067" y="1568400"/>
                  </a:lnTo>
                  <a:lnTo>
                    <a:pt x="485468" y="1548239"/>
                  </a:lnTo>
                  <a:lnTo>
                    <a:pt x="448139" y="1527620"/>
                  </a:lnTo>
                  <a:lnTo>
                    <a:pt x="412107" y="1506553"/>
                  </a:lnTo>
                  <a:lnTo>
                    <a:pt x="377399" y="1485051"/>
                  </a:lnTo>
                  <a:lnTo>
                    <a:pt x="344039" y="1463123"/>
                  </a:lnTo>
                  <a:lnTo>
                    <a:pt x="312054" y="1440781"/>
                  </a:lnTo>
                  <a:lnTo>
                    <a:pt x="281469" y="1418037"/>
                  </a:lnTo>
                  <a:lnTo>
                    <a:pt x="224606" y="1371384"/>
                  </a:lnTo>
                  <a:lnTo>
                    <a:pt x="173656" y="1323255"/>
                  </a:lnTo>
                  <a:lnTo>
                    <a:pt x="128828" y="1273738"/>
                  </a:lnTo>
                  <a:lnTo>
                    <a:pt x="90327" y="1222923"/>
                  </a:lnTo>
                  <a:lnTo>
                    <a:pt x="58362" y="1170899"/>
                  </a:lnTo>
                  <a:lnTo>
                    <a:pt x="33139" y="1117755"/>
                  </a:lnTo>
                  <a:lnTo>
                    <a:pt x="14866" y="1063581"/>
                  </a:lnTo>
                  <a:lnTo>
                    <a:pt x="3751" y="1008466"/>
                  </a:lnTo>
                  <a:lnTo>
                    <a:pt x="0" y="952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87362" y="459740"/>
            <a:ext cx="4174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Multi-Image</a:t>
            </a:r>
            <a:r>
              <a:rPr spc="-35" dirty="0"/>
              <a:t> </a:t>
            </a:r>
            <a:r>
              <a:rPr spc="-5" dirty="0"/>
              <a:t>Background</a:t>
            </a: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066075" y="4292600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img03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73777" y="3470563"/>
            <a:ext cx="1878964" cy="2028825"/>
            <a:chOff x="2173777" y="3470563"/>
            <a:chExt cx="1878964" cy="202882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3777" y="3470563"/>
              <a:ext cx="1878676" cy="202830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09800" y="3505200"/>
              <a:ext cx="1752600" cy="1905000"/>
            </a:xfrm>
            <a:custGeom>
              <a:avLst/>
              <a:gdLst/>
              <a:ahLst/>
              <a:cxnLst/>
              <a:rect l="l" t="t" r="r" b="b"/>
              <a:pathLst>
                <a:path w="1752600" h="1905000">
                  <a:moveTo>
                    <a:pt x="876300" y="0"/>
                  </a:moveTo>
                  <a:lnTo>
                    <a:pt x="829760" y="1320"/>
                  </a:lnTo>
                  <a:lnTo>
                    <a:pt x="783853" y="5237"/>
                  </a:lnTo>
                  <a:lnTo>
                    <a:pt x="738640" y="11685"/>
                  </a:lnTo>
                  <a:lnTo>
                    <a:pt x="694180" y="20598"/>
                  </a:lnTo>
                  <a:lnTo>
                    <a:pt x="650535" y="31910"/>
                  </a:lnTo>
                  <a:lnTo>
                    <a:pt x="607764" y="45555"/>
                  </a:lnTo>
                  <a:lnTo>
                    <a:pt x="565930" y="61468"/>
                  </a:lnTo>
                  <a:lnTo>
                    <a:pt x="525091" y="79583"/>
                  </a:lnTo>
                  <a:lnTo>
                    <a:pt x="485308" y="99834"/>
                  </a:lnTo>
                  <a:lnTo>
                    <a:pt x="446643" y="122155"/>
                  </a:lnTo>
                  <a:lnTo>
                    <a:pt x="409156" y="146480"/>
                  </a:lnTo>
                  <a:lnTo>
                    <a:pt x="372907" y="172744"/>
                  </a:lnTo>
                  <a:lnTo>
                    <a:pt x="337957" y="200880"/>
                  </a:lnTo>
                  <a:lnTo>
                    <a:pt x="304366" y="230823"/>
                  </a:lnTo>
                  <a:lnTo>
                    <a:pt x="272196" y="262506"/>
                  </a:lnTo>
                  <a:lnTo>
                    <a:pt x="241505" y="295865"/>
                  </a:lnTo>
                  <a:lnTo>
                    <a:pt x="212356" y="330834"/>
                  </a:lnTo>
                  <a:lnTo>
                    <a:pt x="184809" y="367345"/>
                  </a:lnTo>
                  <a:lnTo>
                    <a:pt x="158924" y="405335"/>
                  </a:lnTo>
                  <a:lnTo>
                    <a:pt x="134761" y="444736"/>
                  </a:lnTo>
                  <a:lnTo>
                    <a:pt x="112382" y="485483"/>
                  </a:lnTo>
                  <a:lnTo>
                    <a:pt x="91847" y="527510"/>
                  </a:lnTo>
                  <a:lnTo>
                    <a:pt x="73216" y="570751"/>
                  </a:lnTo>
                  <a:lnTo>
                    <a:pt x="56551" y="615141"/>
                  </a:lnTo>
                  <a:lnTo>
                    <a:pt x="41911" y="660614"/>
                  </a:lnTo>
                  <a:lnTo>
                    <a:pt x="29357" y="707104"/>
                  </a:lnTo>
                  <a:lnTo>
                    <a:pt x="18950" y="754544"/>
                  </a:lnTo>
                  <a:lnTo>
                    <a:pt x="10750" y="802870"/>
                  </a:lnTo>
                  <a:lnTo>
                    <a:pt x="4818" y="852015"/>
                  </a:lnTo>
                  <a:lnTo>
                    <a:pt x="1214" y="901913"/>
                  </a:lnTo>
                  <a:lnTo>
                    <a:pt x="0" y="952500"/>
                  </a:lnTo>
                  <a:lnTo>
                    <a:pt x="1214" y="1003086"/>
                  </a:lnTo>
                  <a:lnTo>
                    <a:pt x="4818" y="1052984"/>
                  </a:lnTo>
                  <a:lnTo>
                    <a:pt x="10750" y="1102130"/>
                  </a:lnTo>
                  <a:lnTo>
                    <a:pt x="18950" y="1150455"/>
                  </a:lnTo>
                  <a:lnTo>
                    <a:pt x="29357" y="1197896"/>
                  </a:lnTo>
                  <a:lnTo>
                    <a:pt x="41911" y="1244385"/>
                  </a:lnTo>
                  <a:lnTo>
                    <a:pt x="56551" y="1289858"/>
                  </a:lnTo>
                  <a:lnTo>
                    <a:pt x="73216" y="1334248"/>
                  </a:lnTo>
                  <a:lnTo>
                    <a:pt x="91847" y="1377490"/>
                  </a:lnTo>
                  <a:lnTo>
                    <a:pt x="112382" y="1419517"/>
                  </a:lnTo>
                  <a:lnTo>
                    <a:pt x="134761" y="1460264"/>
                  </a:lnTo>
                  <a:lnTo>
                    <a:pt x="158924" y="1499665"/>
                  </a:lnTo>
                  <a:lnTo>
                    <a:pt x="184809" y="1537654"/>
                  </a:lnTo>
                  <a:lnTo>
                    <a:pt x="212356" y="1574166"/>
                  </a:lnTo>
                  <a:lnTo>
                    <a:pt x="241505" y="1609134"/>
                  </a:lnTo>
                  <a:lnTo>
                    <a:pt x="272196" y="1642493"/>
                  </a:lnTo>
                  <a:lnTo>
                    <a:pt x="304366" y="1674177"/>
                  </a:lnTo>
                  <a:lnTo>
                    <a:pt x="337957" y="1704120"/>
                  </a:lnTo>
                  <a:lnTo>
                    <a:pt x="372907" y="1732256"/>
                  </a:lnTo>
                  <a:lnTo>
                    <a:pt x="409156" y="1758519"/>
                  </a:lnTo>
                  <a:lnTo>
                    <a:pt x="446643" y="1782844"/>
                  </a:lnTo>
                  <a:lnTo>
                    <a:pt x="485308" y="1805165"/>
                  </a:lnTo>
                  <a:lnTo>
                    <a:pt x="525091" y="1825416"/>
                  </a:lnTo>
                  <a:lnTo>
                    <a:pt x="565930" y="1843531"/>
                  </a:lnTo>
                  <a:lnTo>
                    <a:pt x="607764" y="1859444"/>
                  </a:lnTo>
                  <a:lnTo>
                    <a:pt x="650535" y="1873089"/>
                  </a:lnTo>
                  <a:lnTo>
                    <a:pt x="694180" y="1884401"/>
                  </a:lnTo>
                  <a:lnTo>
                    <a:pt x="738640" y="1893314"/>
                  </a:lnTo>
                  <a:lnTo>
                    <a:pt x="783853" y="1899762"/>
                  </a:lnTo>
                  <a:lnTo>
                    <a:pt x="829760" y="1903679"/>
                  </a:lnTo>
                  <a:lnTo>
                    <a:pt x="876300" y="1905000"/>
                  </a:lnTo>
                  <a:lnTo>
                    <a:pt x="922839" y="1903679"/>
                  </a:lnTo>
                  <a:lnTo>
                    <a:pt x="968745" y="1899762"/>
                  </a:lnTo>
                  <a:lnTo>
                    <a:pt x="1013959" y="1893314"/>
                  </a:lnTo>
                  <a:lnTo>
                    <a:pt x="1058418" y="1884401"/>
                  </a:lnTo>
                  <a:lnTo>
                    <a:pt x="1102064" y="1873089"/>
                  </a:lnTo>
                  <a:lnTo>
                    <a:pt x="1144834" y="1859444"/>
                  </a:lnTo>
                  <a:lnTo>
                    <a:pt x="1186669" y="1843531"/>
                  </a:lnTo>
                  <a:lnTo>
                    <a:pt x="1227508" y="1825416"/>
                  </a:lnTo>
                  <a:lnTo>
                    <a:pt x="1267290" y="1805165"/>
                  </a:lnTo>
                  <a:lnTo>
                    <a:pt x="1305955" y="1782844"/>
                  </a:lnTo>
                  <a:lnTo>
                    <a:pt x="1343442" y="1758519"/>
                  </a:lnTo>
                  <a:lnTo>
                    <a:pt x="1379691" y="1732256"/>
                  </a:lnTo>
                  <a:lnTo>
                    <a:pt x="1414641" y="1704120"/>
                  </a:lnTo>
                  <a:lnTo>
                    <a:pt x="1448232" y="1674177"/>
                  </a:lnTo>
                  <a:lnTo>
                    <a:pt x="1480403" y="1642493"/>
                  </a:lnTo>
                  <a:lnTo>
                    <a:pt x="1511093" y="1609134"/>
                  </a:lnTo>
                  <a:lnTo>
                    <a:pt x="1540242" y="1574166"/>
                  </a:lnTo>
                  <a:lnTo>
                    <a:pt x="1567790" y="1537654"/>
                  </a:lnTo>
                  <a:lnTo>
                    <a:pt x="1593675" y="1499665"/>
                  </a:lnTo>
                  <a:lnTo>
                    <a:pt x="1617837" y="1460264"/>
                  </a:lnTo>
                  <a:lnTo>
                    <a:pt x="1640217" y="1419517"/>
                  </a:lnTo>
                  <a:lnTo>
                    <a:pt x="1660752" y="1377490"/>
                  </a:lnTo>
                  <a:lnTo>
                    <a:pt x="1679382" y="1334248"/>
                  </a:lnTo>
                  <a:lnTo>
                    <a:pt x="1696048" y="1289858"/>
                  </a:lnTo>
                  <a:lnTo>
                    <a:pt x="1710688" y="1244385"/>
                  </a:lnTo>
                  <a:lnTo>
                    <a:pt x="1723242" y="1197896"/>
                  </a:lnTo>
                  <a:lnTo>
                    <a:pt x="1733649" y="1150455"/>
                  </a:lnTo>
                  <a:lnTo>
                    <a:pt x="1741849" y="1102130"/>
                  </a:lnTo>
                  <a:lnTo>
                    <a:pt x="1747781" y="1052984"/>
                  </a:lnTo>
                  <a:lnTo>
                    <a:pt x="1751385" y="1003086"/>
                  </a:lnTo>
                  <a:lnTo>
                    <a:pt x="1752600" y="952500"/>
                  </a:lnTo>
                  <a:lnTo>
                    <a:pt x="1751385" y="901913"/>
                  </a:lnTo>
                  <a:lnTo>
                    <a:pt x="1747781" y="852015"/>
                  </a:lnTo>
                  <a:lnTo>
                    <a:pt x="1741849" y="802870"/>
                  </a:lnTo>
                  <a:lnTo>
                    <a:pt x="1733649" y="754544"/>
                  </a:lnTo>
                  <a:lnTo>
                    <a:pt x="1723242" y="707104"/>
                  </a:lnTo>
                  <a:lnTo>
                    <a:pt x="1710688" y="660614"/>
                  </a:lnTo>
                  <a:lnTo>
                    <a:pt x="1696048" y="615141"/>
                  </a:lnTo>
                  <a:lnTo>
                    <a:pt x="1679382" y="570751"/>
                  </a:lnTo>
                  <a:lnTo>
                    <a:pt x="1660752" y="527510"/>
                  </a:lnTo>
                  <a:lnTo>
                    <a:pt x="1640217" y="485483"/>
                  </a:lnTo>
                  <a:lnTo>
                    <a:pt x="1617837" y="444736"/>
                  </a:lnTo>
                  <a:lnTo>
                    <a:pt x="1593675" y="405335"/>
                  </a:lnTo>
                  <a:lnTo>
                    <a:pt x="1567790" y="367345"/>
                  </a:lnTo>
                  <a:lnTo>
                    <a:pt x="1540242" y="330834"/>
                  </a:lnTo>
                  <a:lnTo>
                    <a:pt x="1511093" y="295865"/>
                  </a:lnTo>
                  <a:lnTo>
                    <a:pt x="1480403" y="262506"/>
                  </a:lnTo>
                  <a:lnTo>
                    <a:pt x="1448232" y="230823"/>
                  </a:lnTo>
                  <a:lnTo>
                    <a:pt x="1414641" y="200880"/>
                  </a:lnTo>
                  <a:lnTo>
                    <a:pt x="1379691" y="172744"/>
                  </a:lnTo>
                  <a:lnTo>
                    <a:pt x="1343442" y="146480"/>
                  </a:lnTo>
                  <a:lnTo>
                    <a:pt x="1305955" y="122155"/>
                  </a:lnTo>
                  <a:lnTo>
                    <a:pt x="1267290" y="99834"/>
                  </a:lnTo>
                  <a:lnTo>
                    <a:pt x="1227508" y="79583"/>
                  </a:lnTo>
                  <a:lnTo>
                    <a:pt x="1186669" y="61468"/>
                  </a:lnTo>
                  <a:lnTo>
                    <a:pt x="1144834" y="45555"/>
                  </a:lnTo>
                  <a:lnTo>
                    <a:pt x="1102064" y="31910"/>
                  </a:lnTo>
                  <a:lnTo>
                    <a:pt x="1058418" y="20598"/>
                  </a:lnTo>
                  <a:lnTo>
                    <a:pt x="1013959" y="11685"/>
                  </a:lnTo>
                  <a:lnTo>
                    <a:pt x="968745" y="5237"/>
                  </a:lnTo>
                  <a:lnTo>
                    <a:pt x="922839" y="132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09799" y="3505200"/>
              <a:ext cx="1752600" cy="1905000"/>
            </a:xfrm>
            <a:custGeom>
              <a:avLst/>
              <a:gdLst/>
              <a:ahLst/>
              <a:cxnLst/>
              <a:rect l="l" t="t" r="r" b="b"/>
              <a:pathLst>
                <a:path w="1752600" h="1905000">
                  <a:moveTo>
                    <a:pt x="0" y="952499"/>
                  </a:moveTo>
                  <a:lnTo>
                    <a:pt x="1214" y="901913"/>
                  </a:lnTo>
                  <a:lnTo>
                    <a:pt x="4818" y="852014"/>
                  </a:lnTo>
                  <a:lnTo>
                    <a:pt x="10750" y="802869"/>
                  </a:lnTo>
                  <a:lnTo>
                    <a:pt x="18950" y="754544"/>
                  </a:lnTo>
                  <a:lnTo>
                    <a:pt x="29357" y="707103"/>
                  </a:lnTo>
                  <a:lnTo>
                    <a:pt x="41911" y="660614"/>
                  </a:lnTo>
                  <a:lnTo>
                    <a:pt x="56551" y="615141"/>
                  </a:lnTo>
                  <a:lnTo>
                    <a:pt x="73216" y="570751"/>
                  </a:lnTo>
                  <a:lnTo>
                    <a:pt x="91847" y="527509"/>
                  </a:lnTo>
                  <a:lnTo>
                    <a:pt x="112382" y="485482"/>
                  </a:lnTo>
                  <a:lnTo>
                    <a:pt x="134761" y="444735"/>
                  </a:lnTo>
                  <a:lnTo>
                    <a:pt x="158924" y="405334"/>
                  </a:lnTo>
                  <a:lnTo>
                    <a:pt x="184809" y="367345"/>
                  </a:lnTo>
                  <a:lnTo>
                    <a:pt x="212356" y="330833"/>
                  </a:lnTo>
                  <a:lnTo>
                    <a:pt x="241506" y="295865"/>
                  </a:lnTo>
                  <a:lnTo>
                    <a:pt x="272196" y="262506"/>
                  </a:lnTo>
                  <a:lnTo>
                    <a:pt x="304366" y="230822"/>
                  </a:lnTo>
                  <a:lnTo>
                    <a:pt x="337957" y="200879"/>
                  </a:lnTo>
                  <a:lnTo>
                    <a:pt x="372907" y="172743"/>
                  </a:lnTo>
                  <a:lnTo>
                    <a:pt x="409156" y="146480"/>
                  </a:lnTo>
                  <a:lnTo>
                    <a:pt x="446644" y="122155"/>
                  </a:lnTo>
                  <a:lnTo>
                    <a:pt x="485309" y="99834"/>
                  </a:lnTo>
                  <a:lnTo>
                    <a:pt x="525091" y="79583"/>
                  </a:lnTo>
                  <a:lnTo>
                    <a:pt x="565930" y="61468"/>
                  </a:lnTo>
                  <a:lnTo>
                    <a:pt x="607764" y="45555"/>
                  </a:lnTo>
                  <a:lnTo>
                    <a:pt x="650535" y="31910"/>
                  </a:lnTo>
                  <a:lnTo>
                    <a:pt x="694180" y="20598"/>
                  </a:lnTo>
                  <a:lnTo>
                    <a:pt x="738640" y="11685"/>
                  </a:lnTo>
                  <a:lnTo>
                    <a:pt x="783853" y="5237"/>
                  </a:lnTo>
                  <a:lnTo>
                    <a:pt x="829760" y="1320"/>
                  </a:lnTo>
                  <a:lnTo>
                    <a:pt x="876299" y="0"/>
                  </a:lnTo>
                  <a:lnTo>
                    <a:pt x="922839" y="1320"/>
                  </a:lnTo>
                  <a:lnTo>
                    <a:pt x="968745" y="5237"/>
                  </a:lnTo>
                  <a:lnTo>
                    <a:pt x="1013959" y="11685"/>
                  </a:lnTo>
                  <a:lnTo>
                    <a:pt x="1058418" y="20598"/>
                  </a:lnTo>
                  <a:lnTo>
                    <a:pt x="1102064" y="31910"/>
                  </a:lnTo>
                  <a:lnTo>
                    <a:pt x="1144834" y="45555"/>
                  </a:lnTo>
                  <a:lnTo>
                    <a:pt x="1186669" y="61468"/>
                  </a:lnTo>
                  <a:lnTo>
                    <a:pt x="1227508" y="79583"/>
                  </a:lnTo>
                  <a:lnTo>
                    <a:pt x="1267290" y="99834"/>
                  </a:lnTo>
                  <a:lnTo>
                    <a:pt x="1305955" y="122155"/>
                  </a:lnTo>
                  <a:lnTo>
                    <a:pt x="1343442" y="146480"/>
                  </a:lnTo>
                  <a:lnTo>
                    <a:pt x="1379691" y="172743"/>
                  </a:lnTo>
                  <a:lnTo>
                    <a:pt x="1414641" y="200879"/>
                  </a:lnTo>
                  <a:lnTo>
                    <a:pt x="1448232" y="230822"/>
                  </a:lnTo>
                  <a:lnTo>
                    <a:pt x="1480403" y="262506"/>
                  </a:lnTo>
                  <a:lnTo>
                    <a:pt x="1511093" y="295865"/>
                  </a:lnTo>
                  <a:lnTo>
                    <a:pt x="1540242" y="330833"/>
                  </a:lnTo>
                  <a:lnTo>
                    <a:pt x="1567790" y="367345"/>
                  </a:lnTo>
                  <a:lnTo>
                    <a:pt x="1593675" y="405334"/>
                  </a:lnTo>
                  <a:lnTo>
                    <a:pt x="1617837" y="444735"/>
                  </a:lnTo>
                  <a:lnTo>
                    <a:pt x="1640216" y="485482"/>
                  </a:lnTo>
                  <a:lnTo>
                    <a:pt x="1660751" y="527509"/>
                  </a:lnTo>
                  <a:lnTo>
                    <a:pt x="1679382" y="570751"/>
                  </a:lnTo>
                  <a:lnTo>
                    <a:pt x="1696048" y="615141"/>
                  </a:lnTo>
                  <a:lnTo>
                    <a:pt x="1710688" y="660614"/>
                  </a:lnTo>
                  <a:lnTo>
                    <a:pt x="1723242" y="707103"/>
                  </a:lnTo>
                  <a:lnTo>
                    <a:pt x="1733649" y="754544"/>
                  </a:lnTo>
                  <a:lnTo>
                    <a:pt x="1741849" y="802869"/>
                  </a:lnTo>
                  <a:lnTo>
                    <a:pt x="1747781" y="852014"/>
                  </a:lnTo>
                  <a:lnTo>
                    <a:pt x="1751384" y="901913"/>
                  </a:lnTo>
                  <a:lnTo>
                    <a:pt x="1752599" y="952499"/>
                  </a:lnTo>
                  <a:lnTo>
                    <a:pt x="1751384" y="1003085"/>
                  </a:lnTo>
                  <a:lnTo>
                    <a:pt x="1747781" y="1052984"/>
                  </a:lnTo>
                  <a:lnTo>
                    <a:pt x="1741849" y="1102129"/>
                  </a:lnTo>
                  <a:lnTo>
                    <a:pt x="1733649" y="1150455"/>
                  </a:lnTo>
                  <a:lnTo>
                    <a:pt x="1723242" y="1197895"/>
                  </a:lnTo>
                  <a:lnTo>
                    <a:pt x="1710688" y="1244385"/>
                  </a:lnTo>
                  <a:lnTo>
                    <a:pt x="1696048" y="1289857"/>
                  </a:lnTo>
                  <a:lnTo>
                    <a:pt x="1679382" y="1334247"/>
                  </a:lnTo>
                  <a:lnTo>
                    <a:pt x="1660751" y="1377489"/>
                  </a:lnTo>
                  <a:lnTo>
                    <a:pt x="1640216" y="1419516"/>
                  </a:lnTo>
                  <a:lnTo>
                    <a:pt x="1617837" y="1460263"/>
                  </a:lnTo>
                  <a:lnTo>
                    <a:pt x="1593675" y="1499664"/>
                  </a:lnTo>
                  <a:lnTo>
                    <a:pt x="1567790" y="1537654"/>
                  </a:lnTo>
                  <a:lnTo>
                    <a:pt x="1540242" y="1574165"/>
                  </a:lnTo>
                  <a:lnTo>
                    <a:pt x="1511093" y="1609133"/>
                  </a:lnTo>
                  <a:lnTo>
                    <a:pt x="1480403" y="1642492"/>
                  </a:lnTo>
                  <a:lnTo>
                    <a:pt x="1448232" y="1674176"/>
                  </a:lnTo>
                  <a:lnTo>
                    <a:pt x="1414641" y="1704119"/>
                  </a:lnTo>
                  <a:lnTo>
                    <a:pt x="1379691" y="1732255"/>
                  </a:lnTo>
                  <a:lnTo>
                    <a:pt x="1343442" y="1758519"/>
                  </a:lnTo>
                  <a:lnTo>
                    <a:pt x="1305955" y="1782844"/>
                  </a:lnTo>
                  <a:lnTo>
                    <a:pt x="1267290" y="1805164"/>
                  </a:lnTo>
                  <a:lnTo>
                    <a:pt x="1227508" y="1825415"/>
                  </a:lnTo>
                  <a:lnTo>
                    <a:pt x="1186669" y="1843530"/>
                  </a:lnTo>
                  <a:lnTo>
                    <a:pt x="1144834" y="1859443"/>
                  </a:lnTo>
                  <a:lnTo>
                    <a:pt x="1102064" y="1873089"/>
                  </a:lnTo>
                  <a:lnTo>
                    <a:pt x="1058418" y="1884401"/>
                  </a:lnTo>
                  <a:lnTo>
                    <a:pt x="1013959" y="1893314"/>
                  </a:lnTo>
                  <a:lnTo>
                    <a:pt x="968745" y="1899762"/>
                  </a:lnTo>
                  <a:lnTo>
                    <a:pt x="922839" y="1903679"/>
                  </a:lnTo>
                  <a:lnTo>
                    <a:pt x="876299" y="1904999"/>
                  </a:lnTo>
                  <a:lnTo>
                    <a:pt x="829760" y="1903679"/>
                  </a:lnTo>
                  <a:lnTo>
                    <a:pt x="783853" y="1899762"/>
                  </a:lnTo>
                  <a:lnTo>
                    <a:pt x="738640" y="1893314"/>
                  </a:lnTo>
                  <a:lnTo>
                    <a:pt x="694180" y="1884401"/>
                  </a:lnTo>
                  <a:lnTo>
                    <a:pt x="650535" y="1873089"/>
                  </a:lnTo>
                  <a:lnTo>
                    <a:pt x="607764" y="1859443"/>
                  </a:lnTo>
                  <a:lnTo>
                    <a:pt x="565930" y="1843530"/>
                  </a:lnTo>
                  <a:lnTo>
                    <a:pt x="525091" y="1825415"/>
                  </a:lnTo>
                  <a:lnTo>
                    <a:pt x="485309" y="1805164"/>
                  </a:lnTo>
                  <a:lnTo>
                    <a:pt x="446644" y="1782844"/>
                  </a:lnTo>
                  <a:lnTo>
                    <a:pt x="409156" y="1758519"/>
                  </a:lnTo>
                  <a:lnTo>
                    <a:pt x="372907" y="1732255"/>
                  </a:lnTo>
                  <a:lnTo>
                    <a:pt x="337957" y="1704119"/>
                  </a:lnTo>
                  <a:lnTo>
                    <a:pt x="304366" y="1674176"/>
                  </a:lnTo>
                  <a:lnTo>
                    <a:pt x="272196" y="1642492"/>
                  </a:lnTo>
                  <a:lnTo>
                    <a:pt x="241506" y="1609133"/>
                  </a:lnTo>
                  <a:lnTo>
                    <a:pt x="212356" y="1574165"/>
                  </a:lnTo>
                  <a:lnTo>
                    <a:pt x="184809" y="1537654"/>
                  </a:lnTo>
                  <a:lnTo>
                    <a:pt x="158924" y="1499664"/>
                  </a:lnTo>
                  <a:lnTo>
                    <a:pt x="134761" y="1460263"/>
                  </a:lnTo>
                  <a:lnTo>
                    <a:pt x="112382" y="1419516"/>
                  </a:lnTo>
                  <a:lnTo>
                    <a:pt x="91847" y="1377489"/>
                  </a:lnTo>
                  <a:lnTo>
                    <a:pt x="73216" y="1334247"/>
                  </a:lnTo>
                  <a:lnTo>
                    <a:pt x="56551" y="1289857"/>
                  </a:lnTo>
                  <a:lnTo>
                    <a:pt x="41911" y="1244385"/>
                  </a:lnTo>
                  <a:lnTo>
                    <a:pt x="29357" y="1197895"/>
                  </a:lnTo>
                  <a:lnTo>
                    <a:pt x="18950" y="1150455"/>
                  </a:lnTo>
                  <a:lnTo>
                    <a:pt x="10750" y="1102129"/>
                  </a:lnTo>
                  <a:lnTo>
                    <a:pt x="4818" y="1052984"/>
                  </a:lnTo>
                  <a:lnTo>
                    <a:pt x="1214" y="1003085"/>
                  </a:lnTo>
                  <a:lnTo>
                    <a:pt x="0" y="952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723002" y="4292600"/>
            <a:ext cx="717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img02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73777" y="3470563"/>
            <a:ext cx="1039494" cy="964565"/>
            <a:chOff x="2173777" y="3470563"/>
            <a:chExt cx="1039494" cy="96456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3777" y="3470563"/>
              <a:ext cx="1039090" cy="9642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5217" y="3715788"/>
              <a:ext cx="852054" cy="4821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800" y="3505199"/>
              <a:ext cx="914400" cy="838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9799" y="3505200"/>
              <a:ext cx="914400" cy="838200"/>
            </a:xfrm>
            <a:custGeom>
              <a:avLst/>
              <a:gdLst/>
              <a:ahLst/>
              <a:cxnLst/>
              <a:rect l="l" t="t" r="r" b="b"/>
              <a:pathLst>
                <a:path w="914400" h="838200">
                  <a:moveTo>
                    <a:pt x="0" y="419099"/>
                  </a:moveTo>
                  <a:lnTo>
                    <a:pt x="2682" y="373434"/>
                  </a:lnTo>
                  <a:lnTo>
                    <a:pt x="10545" y="329193"/>
                  </a:lnTo>
                  <a:lnTo>
                    <a:pt x="23308" y="286631"/>
                  </a:lnTo>
                  <a:lnTo>
                    <a:pt x="40693" y="246006"/>
                  </a:lnTo>
                  <a:lnTo>
                    <a:pt x="62421" y="207572"/>
                  </a:lnTo>
                  <a:lnTo>
                    <a:pt x="88213" y="171584"/>
                  </a:lnTo>
                  <a:lnTo>
                    <a:pt x="117790" y="138300"/>
                  </a:lnTo>
                  <a:lnTo>
                    <a:pt x="150873" y="107974"/>
                  </a:lnTo>
                  <a:lnTo>
                    <a:pt x="187183" y="80861"/>
                  </a:lnTo>
                  <a:lnTo>
                    <a:pt x="226442" y="57219"/>
                  </a:lnTo>
                  <a:lnTo>
                    <a:pt x="268370" y="37302"/>
                  </a:lnTo>
                  <a:lnTo>
                    <a:pt x="312689" y="21365"/>
                  </a:lnTo>
                  <a:lnTo>
                    <a:pt x="359119" y="9666"/>
                  </a:lnTo>
                  <a:lnTo>
                    <a:pt x="407383" y="2459"/>
                  </a:lnTo>
                  <a:lnTo>
                    <a:pt x="457199" y="0"/>
                  </a:lnTo>
                  <a:lnTo>
                    <a:pt x="507016" y="2459"/>
                  </a:lnTo>
                  <a:lnTo>
                    <a:pt x="555280" y="9666"/>
                  </a:lnTo>
                  <a:lnTo>
                    <a:pt x="601710" y="21365"/>
                  </a:lnTo>
                  <a:lnTo>
                    <a:pt x="646029" y="37302"/>
                  </a:lnTo>
                  <a:lnTo>
                    <a:pt x="687957" y="57219"/>
                  </a:lnTo>
                  <a:lnTo>
                    <a:pt x="727216" y="80861"/>
                  </a:lnTo>
                  <a:lnTo>
                    <a:pt x="763526" y="107974"/>
                  </a:lnTo>
                  <a:lnTo>
                    <a:pt x="796609" y="138300"/>
                  </a:lnTo>
                  <a:lnTo>
                    <a:pt x="826186" y="171584"/>
                  </a:lnTo>
                  <a:lnTo>
                    <a:pt x="851978" y="207572"/>
                  </a:lnTo>
                  <a:lnTo>
                    <a:pt x="873706" y="246006"/>
                  </a:lnTo>
                  <a:lnTo>
                    <a:pt x="891091" y="286631"/>
                  </a:lnTo>
                  <a:lnTo>
                    <a:pt x="903854" y="329193"/>
                  </a:lnTo>
                  <a:lnTo>
                    <a:pt x="911716" y="373434"/>
                  </a:lnTo>
                  <a:lnTo>
                    <a:pt x="914399" y="419099"/>
                  </a:lnTo>
                  <a:lnTo>
                    <a:pt x="911716" y="464765"/>
                  </a:lnTo>
                  <a:lnTo>
                    <a:pt x="903854" y="509006"/>
                  </a:lnTo>
                  <a:lnTo>
                    <a:pt x="891091" y="551567"/>
                  </a:lnTo>
                  <a:lnTo>
                    <a:pt x="873706" y="592193"/>
                  </a:lnTo>
                  <a:lnTo>
                    <a:pt x="851978" y="630627"/>
                  </a:lnTo>
                  <a:lnTo>
                    <a:pt x="826186" y="666614"/>
                  </a:lnTo>
                  <a:lnTo>
                    <a:pt x="796609" y="699899"/>
                  </a:lnTo>
                  <a:lnTo>
                    <a:pt x="763526" y="730225"/>
                  </a:lnTo>
                  <a:lnTo>
                    <a:pt x="727216" y="757337"/>
                  </a:lnTo>
                  <a:lnTo>
                    <a:pt x="687957" y="780980"/>
                  </a:lnTo>
                  <a:lnTo>
                    <a:pt x="646029" y="800897"/>
                  </a:lnTo>
                  <a:lnTo>
                    <a:pt x="601710" y="816833"/>
                  </a:lnTo>
                  <a:lnTo>
                    <a:pt x="555280" y="828533"/>
                  </a:lnTo>
                  <a:lnTo>
                    <a:pt x="507016" y="835740"/>
                  </a:lnTo>
                  <a:lnTo>
                    <a:pt x="457199" y="838199"/>
                  </a:lnTo>
                  <a:lnTo>
                    <a:pt x="407383" y="835740"/>
                  </a:lnTo>
                  <a:lnTo>
                    <a:pt x="359119" y="828533"/>
                  </a:lnTo>
                  <a:lnTo>
                    <a:pt x="312689" y="816833"/>
                  </a:lnTo>
                  <a:lnTo>
                    <a:pt x="268370" y="800897"/>
                  </a:lnTo>
                  <a:lnTo>
                    <a:pt x="226442" y="780980"/>
                  </a:lnTo>
                  <a:lnTo>
                    <a:pt x="187183" y="757337"/>
                  </a:lnTo>
                  <a:lnTo>
                    <a:pt x="150873" y="730225"/>
                  </a:lnTo>
                  <a:lnTo>
                    <a:pt x="117790" y="699899"/>
                  </a:lnTo>
                  <a:lnTo>
                    <a:pt x="88213" y="666614"/>
                  </a:lnTo>
                  <a:lnTo>
                    <a:pt x="62421" y="630627"/>
                  </a:lnTo>
                  <a:lnTo>
                    <a:pt x="40693" y="592193"/>
                  </a:lnTo>
                  <a:lnTo>
                    <a:pt x="23308" y="551567"/>
                  </a:lnTo>
                  <a:lnTo>
                    <a:pt x="10545" y="509006"/>
                  </a:lnTo>
                  <a:lnTo>
                    <a:pt x="2682" y="464765"/>
                  </a:lnTo>
                  <a:lnTo>
                    <a:pt x="0" y="419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564639" y="3173476"/>
            <a:ext cx="1461135" cy="9163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*/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ts val="1935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755650">
              <a:lnSpc>
                <a:spcPts val="2175"/>
              </a:lnSpc>
            </a:pPr>
            <a:r>
              <a:rPr sz="2000" dirty="0">
                <a:latin typeface="Arial MT"/>
                <a:cs typeface="Arial MT"/>
              </a:rPr>
              <a:t>img01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196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Understand the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methods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for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positioning content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Position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multiple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images in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background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1850389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Layout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Background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Summary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523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How</a:t>
            </a:r>
            <a:r>
              <a:rPr sz="2000" spc="-10" dirty="0"/>
              <a:t> </a:t>
            </a:r>
            <a:r>
              <a:rPr sz="2000" dirty="0"/>
              <a:t>to</a:t>
            </a:r>
            <a:r>
              <a:rPr sz="2000" spc="-10" dirty="0"/>
              <a:t> </a:t>
            </a:r>
            <a:r>
              <a:rPr sz="2000" spc="-5" dirty="0"/>
              <a:t>position content</a:t>
            </a:r>
            <a:r>
              <a:rPr sz="2000" spc="-10" dirty="0"/>
              <a:t> </a:t>
            </a:r>
            <a:r>
              <a:rPr sz="2000" spc="-5" dirty="0"/>
              <a:t>where</a:t>
            </a:r>
            <a:r>
              <a:rPr sz="2000" dirty="0"/>
              <a:t> </a:t>
            </a:r>
            <a:r>
              <a:rPr sz="2000" spc="-5" dirty="0"/>
              <a:t>it</a:t>
            </a:r>
            <a:r>
              <a:rPr sz="2000" spc="-10" dirty="0"/>
              <a:t> </a:t>
            </a:r>
            <a:r>
              <a:rPr sz="2000" spc="-5" dirty="0"/>
              <a:t>should go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191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800" b="1" dirty="0">
                <a:latin typeface="Arial" panose="020B0604020202020204"/>
                <a:cs typeface="Arial" panose="020B0604020202020204"/>
              </a:rPr>
              <a:t>ay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ou</a:t>
            </a:r>
            <a:r>
              <a:rPr sz="2800" b="1" dirty="0">
                <a:latin typeface="Arial" panose="020B0604020202020204"/>
                <a:cs typeface="Arial" panose="020B0604020202020204"/>
              </a:rPr>
              <a:t>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262" y="459740"/>
            <a:ext cx="221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Table</a:t>
            </a:r>
            <a:r>
              <a:rPr spc="-65" dirty="0"/>
              <a:t> </a:t>
            </a:r>
            <a:r>
              <a:rPr spc="-5" dirty="0"/>
              <a:t>Layout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24054" y="2286253"/>
            <a:ext cx="767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table;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39573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080" indent="-342900">
              <a:lnSpc>
                <a:spcPct val="117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#outerDiv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display: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2889503"/>
            <a:ext cx="3121660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5382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#firstChild,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#secondChild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  <a:tabLst>
                <a:tab pos="1725295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display:	</a:t>
            </a:r>
            <a:r>
              <a:rPr sz="1800" spc="-155" dirty="0">
                <a:latin typeface="Consolas" panose="020B0609020204030204"/>
                <a:cs typeface="Consolas" panose="020B0609020204030204"/>
              </a:rPr>
              <a:t>table-­‐cell;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1959" y="1641763"/>
            <a:ext cx="3383279" cy="1800225"/>
            <a:chOff x="4251959" y="1641763"/>
            <a:chExt cx="3383279" cy="180022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51959" y="1641763"/>
              <a:ext cx="3374967" cy="17997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43398" y="1676401"/>
              <a:ext cx="3246120" cy="1676400"/>
            </a:xfrm>
            <a:custGeom>
              <a:avLst/>
              <a:gdLst/>
              <a:ahLst/>
              <a:cxnLst/>
              <a:rect l="l" t="t" r="r" b="b"/>
              <a:pathLst>
                <a:path w="3246120" h="1676400">
                  <a:moveTo>
                    <a:pt x="3246120" y="0"/>
                  </a:moveTo>
                  <a:lnTo>
                    <a:pt x="0" y="0"/>
                  </a:lnTo>
                  <a:lnTo>
                    <a:pt x="0" y="1676398"/>
                  </a:lnTo>
                  <a:lnTo>
                    <a:pt x="3246120" y="1676398"/>
                  </a:lnTo>
                  <a:lnTo>
                    <a:pt x="3246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43398" y="1676401"/>
              <a:ext cx="3246120" cy="1676400"/>
            </a:xfrm>
            <a:custGeom>
              <a:avLst/>
              <a:gdLst/>
              <a:ahLst/>
              <a:cxnLst/>
              <a:rect l="l" t="t" r="r" b="b"/>
              <a:pathLst>
                <a:path w="3246120" h="1676400">
                  <a:moveTo>
                    <a:pt x="0" y="0"/>
                  </a:moveTo>
                  <a:lnTo>
                    <a:pt x="3246119" y="0"/>
                  </a:lnTo>
                  <a:lnTo>
                    <a:pt x="324611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130" y="1733203"/>
              <a:ext cx="1704108" cy="16500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7631" y="2335875"/>
              <a:ext cx="1554479" cy="4447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6458" y="1767839"/>
              <a:ext cx="1577340" cy="1524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66458" y="1767840"/>
              <a:ext cx="1577340" cy="1524000"/>
            </a:xfrm>
            <a:custGeom>
              <a:avLst/>
              <a:gdLst/>
              <a:ahLst/>
              <a:cxnLst/>
              <a:rect l="l" t="t" r="r" b="b"/>
              <a:pathLst>
                <a:path w="1577340" h="1524000">
                  <a:moveTo>
                    <a:pt x="0" y="254004"/>
                  </a:moveTo>
                  <a:lnTo>
                    <a:pt x="4092" y="208347"/>
                  </a:lnTo>
                  <a:lnTo>
                    <a:pt x="15891" y="165374"/>
                  </a:lnTo>
                  <a:lnTo>
                    <a:pt x="34679" y="125803"/>
                  </a:lnTo>
                  <a:lnTo>
                    <a:pt x="59738" y="90352"/>
                  </a:lnTo>
                  <a:lnTo>
                    <a:pt x="90352" y="59738"/>
                  </a:lnTo>
                  <a:lnTo>
                    <a:pt x="125803" y="34679"/>
                  </a:lnTo>
                  <a:lnTo>
                    <a:pt x="165374" y="15891"/>
                  </a:lnTo>
                  <a:lnTo>
                    <a:pt x="208347" y="4092"/>
                  </a:lnTo>
                  <a:lnTo>
                    <a:pt x="254005" y="0"/>
                  </a:lnTo>
                  <a:lnTo>
                    <a:pt x="1323334" y="0"/>
                  </a:lnTo>
                  <a:lnTo>
                    <a:pt x="1368992" y="4092"/>
                  </a:lnTo>
                  <a:lnTo>
                    <a:pt x="1411965" y="15891"/>
                  </a:lnTo>
                  <a:lnTo>
                    <a:pt x="1451535" y="34679"/>
                  </a:lnTo>
                  <a:lnTo>
                    <a:pt x="1486986" y="59738"/>
                  </a:lnTo>
                  <a:lnTo>
                    <a:pt x="1517600" y="90352"/>
                  </a:lnTo>
                  <a:lnTo>
                    <a:pt x="1542660" y="125803"/>
                  </a:lnTo>
                  <a:lnTo>
                    <a:pt x="1561448" y="165374"/>
                  </a:lnTo>
                  <a:lnTo>
                    <a:pt x="1573247" y="208347"/>
                  </a:lnTo>
                  <a:lnTo>
                    <a:pt x="1577339" y="254004"/>
                  </a:lnTo>
                  <a:lnTo>
                    <a:pt x="1577339" y="1269994"/>
                  </a:lnTo>
                  <a:lnTo>
                    <a:pt x="1573247" y="1315652"/>
                  </a:lnTo>
                  <a:lnTo>
                    <a:pt x="1561448" y="1358624"/>
                  </a:lnTo>
                  <a:lnTo>
                    <a:pt x="1542660" y="1398195"/>
                  </a:lnTo>
                  <a:lnTo>
                    <a:pt x="1517600" y="1433646"/>
                  </a:lnTo>
                  <a:lnTo>
                    <a:pt x="1486986" y="1464260"/>
                  </a:lnTo>
                  <a:lnTo>
                    <a:pt x="1451535" y="1489320"/>
                  </a:lnTo>
                  <a:lnTo>
                    <a:pt x="1411965" y="1508108"/>
                  </a:lnTo>
                  <a:lnTo>
                    <a:pt x="1368992" y="1519906"/>
                  </a:lnTo>
                  <a:lnTo>
                    <a:pt x="1323334" y="1523999"/>
                  </a:lnTo>
                  <a:lnTo>
                    <a:pt x="254005" y="1523999"/>
                  </a:lnTo>
                  <a:lnTo>
                    <a:pt x="208347" y="1519906"/>
                  </a:lnTo>
                  <a:lnTo>
                    <a:pt x="165374" y="1508108"/>
                  </a:lnTo>
                  <a:lnTo>
                    <a:pt x="125803" y="1489320"/>
                  </a:lnTo>
                  <a:lnTo>
                    <a:pt x="90352" y="1464260"/>
                  </a:lnTo>
                  <a:lnTo>
                    <a:pt x="59738" y="1433646"/>
                  </a:lnTo>
                  <a:lnTo>
                    <a:pt x="34679" y="1398195"/>
                  </a:lnTo>
                  <a:lnTo>
                    <a:pt x="15891" y="1358624"/>
                  </a:lnTo>
                  <a:lnTo>
                    <a:pt x="4092" y="1315652"/>
                  </a:lnTo>
                  <a:lnTo>
                    <a:pt x="0" y="1269994"/>
                  </a:lnTo>
                  <a:lnTo>
                    <a:pt x="0" y="2540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056095" y="2379981"/>
            <a:ext cx="139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#secondChild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39243" y="1733203"/>
            <a:ext cx="1671320" cy="1650364"/>
            <a:chOff x="4339243" y="1733203"/>
            <a:chExt cx="1671320" cy="1650364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9243" y="1733203"/>
              <a:ext cx="1670857" cy="16500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3880" y="1767839"/>
              <a:ext cx="1546860" cy="1524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373879" y="1767840"/>
              <a:ext cx="1546860" cy="1524000"/>
            </a:xfrm>
            <a:custGeom>
              <a:avLst/>
              <a:gdLst/>
              <a:ahLst/>
              <a:cxnLst/>
              <a:rect l="l" t="t" r="r" b="b"/>
              <a:pathLst>
                <a:path w="1546860" h="1524000">
                  <a:moveTo>
                    <a:pt x="0" y="254004"/>
                  </a:moveTo>
                  <a:lnTo>
                    <a:pt x="4092" y="208347"/>
                  </a:lnTo>
                  <a:lnTo>
                    <a:pt x="15891" y="165374"/>
                  </a:lnTo>
                  <a:lnTo>
                    <a:pt x="34679" y="125803"/>
                  </a:lnTo>
                  <a:lnTo>
                    <a:pt x="59738" y="90352"/>
                  </a:lnTo>
                  <a:lnTo>
                    <a:pt x="90352" y="59738"/>
                  </a:lnTo>
                  <a:lnTo>
                    <a:pt x="125803" y="34679"/>
                  </a:lnTo>
                  <a:lnTo>
                    <a:pt x="165374" y="15891"/>
                  </a:lnTo>
                  <a:lnTo>
                    <a:pt x="208347" y="4092"/>
                  </a:lnTo>
                  <a:lnTo>
                    <a:pt x="254005" y="0"/>
                  </a:lnTo>
                  <a:lnTo>
                    <a:pt x="1292854" y="0"/>
                  </a:lnTo>
                  <a:lnTo>
                    <a:pt x="1338512" y="4092"/>
                  </a:lnTo>
                  <a:lnTo>
                    <a:pt x="1381485" y="15891"/>
                  </a:lnTo>
                  <a:lnTo>
                    <a:pt x="1421056" y="34679"/>
                  </a:lnTo>
                  <a:lnTo>
                    <a:pt x="1456507" y="59738"/>
                  </a:lnTo>
                  <a:lnTo>
                    <a:pt x="1487121" y="90352"/>
                  </a:lnTo>
                  <a:lnTo>
                    <a:pt x="1512180" y="125803"/>
                  </a:lnTo>
                  <a:lnTo>
                    <a:pt x="1530968" y="165374"/>
                  </a:lnTo>
                  <a:lnTo>
                    <a:pt x="1542767" y="208347"/>
                  </a:lnTo>
                  <a:lnTo>
                    <a:pt x="1546859" y="254004"/>
                  </a:lnTo>
                  <a:lnTo>
                    <a:pt x="1546859" y="1269994"/>
                  </a:lnTo>
                  <a:lnTo>
                    <a:pt x="1542767" y="1315652"/>
                  </a:lnTo>
                  <a:lnTo>
                    <a:pt x="1530968" y="1358624"/>
                  </a:lnTo>
                  <a:lnTo>
                    <a:pt x="1512180" y="1398195"/>
                  </a:lnTo>
                  <a:lnTo>
                    <a:pt x="1487121" y="1433646"/>
                  </a:lnTo>
                  <a:lnTo>
                    <a:pt x="1456507" y="1464260"/>
                  </a:lnTo>
                  <a:lnTo>
                    <a:pt x="1421056" y="1489320"/>
                  </a:lnTo>
                  <a:lnTo>
                    <a:pt x="1381485" y="1508108"/>
                  </a:lnTo>
                  <a:lnTo>
                    <a:pt x="1338512" y="1519906"/>
                  </a:lnTo>
                  <a:lnTo>
                    <a:pt x="1292854" y="1523999"/>
                  </a:lnTo>
                  <a:lnTo>
                    <a:pt x="254005" y="1523999"/>
                  </a:lnTo>
                  <a:lnTo>
                    <a:pt x="208347" y="1519906"/>
                  </a:lnTo>
                  <a:lnTo>
                    <a:pt x="165374" y="1508108"/>
                  </a:lnTo>
                  <a:lnTo>
                    <a:pt x="125803" y="1489320"/>
                  </a:lnTo>
                  <a:lnTo>
                    <a:pt x="90352" y="1464260"/>
                  </a:lnTo>
                  <a:lnTo>
                    <a:pt x="59738" y="1433646"/>
                  </a:lnTo>
                  <a:lnTo>
                    <a:pt x="34679" y="1398195"/>
                  </a:lnTo>
                  <a:lnTo>
                    <a:pt x="15891" y="1358624"/>
                  </a:lnTo>
                  <a:lnTo>
                    <a:pt x="4092" y="1315652"/>
                  </a:lnTo>
                  <a:lnTo>
                    <a:pt x="0" y="1269994"/>
                  </a:lnTo>
                  <a:lnTo>
                    <a:pt x="0" y="2540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641315" y="2379981"/>
            <a:ext cx="102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#firstChild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3750" y="459740"/>
            <a:ext cx="1962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Box</a:t>
            </a:r>
            <a:r>
              <a:rPr spc="-65" dirty="0"/>
              <a:t> </a:t>
            </a:r>
            <a:r>
              <a:rPr spc="-5" dirty="0"/>
              <a:t>Layout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421582" y="1954783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box;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2029" y="3935983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2;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80" dirty="0">
                <a:latin typeface="Consolas" panose="020B0609020204030204"/>
                <a:cs typeface="Consolas" panose="020B0609020204030204"/>
              </a:rPr>
              <a:t>box-­‐flex:</a:t>
            </a:r>
            <a:r>
              <a:rPr sz="1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1564640" y="1586230"/>
            <a:ext cx="3571875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64665" indent="-342900">
              <a:lnSpc>
                <a:spcPct val="117000"/>
              </a:lnSpc>
              <a:spcBef>
                <a:spcPts val="100"/>
              </a:spcBef>
            </a:pPr>
            <a:r>
              <a:rPr dirty="0"/>
              <a:t>#content { </a:t>
            </a:r>
            <a:r>
              <a:rPr spc="-975" dirty="0"/>
              <a:t> </a:t>
            </a:r>
            <a:r>
              <a:rPr dirty="0"/>
              <a:t>display:</a:t>
            </a:r>
            <a:endParaRPr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#content</a:t>
            </a:r>
            <a:r>
              <a:rPr spc="-30" dirty="0"/>
              <a:t> </a:t>
            </a:r>
            <a:r>
              <a:rPr dirty="0"/>
              <a:t>&gt;</a:t>
            </a:r>
            <a:r>
              <a:rPr spc="-30" dirty="0"/>
              <a:t> </a:t>
            </a:r>
            <a:r>
              <a:rPr dirty="0"/>
              <a:t>nav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2869565" algn="l"/>
              </a:tabLst>
            </a:pPr>
            <a:r>
              <a:rPr spc="-180" dirty="0"/>
              <a:t>box-­‐ordinal-­‐group:	1;</a:t>
            </a:r>
            <a:endParaRPr spc="-180"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 marL="354965" marR="507365" indent="-342900">
              <a:lnSpc>
                <a:spcPct val="120000"/>
              </a:lnSpc>
            </a:pPr>
            <a:r>
              <a:rPr dirty="0"/>
              <a:t>#content &gt; article </a:t>
            </a:r>
            <a:endParaRPr dirty="0"/>
          </a:p>
          <a:p>
            <a:pPr marL="354965" marR="507365" indent="-342900">
              <a:lnSpc>
                <a:spcPct val="120000"/>
              </a:lnSpc>
            </a:pPr>
            <a:r>
              <a:rPr dirty="0"/>
              <a:t>{ </a:t>
            </a:r>
            <a:r>
              <a:rPr spc="-975" dirty="0"/>
              <a:t> </a:t>
            </a:r>
            <a:r>
              <a:rPr spc="-180" dirty="0"/>
              <a:t>box-­‐ordinal-­‐group:</a:t>
            </a:r>
            <a:r>
              <a:rPr lang="en-US" spc="-180" dirty="0"/>
              <a:t> </a:t>
            </a:r>
            <a:endParaRPr spc="-180"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/>
              <a:t>#content</a:t>
            </a:r>
            <a:r>
              <a:rPr spc="-30" dirty="0"/>
              <a:t> </a:t>
            </a:r>
            <a:r>
              <a:rPr dirty="0"/>
              <a:t>&gt;</a:t>
            </a:r>
            <a:r>
              <a:rPr spc="-30" dirty="0"/>
              <a:t> </a:t>
            </a:r>
            <a:r>
              <a:rPr dirty="0"/>
              <a:t>aside</a:t>
            </a:r>
            <a:r>
              <a:rPr spc="-25" dirty="0"/>
              <a:t> </a:t>
            </a:r>
            <a:r>
              <a:rPr dirty="0"/>
              <a:t>{</a:t>
            </a:r>
            <a:endParaRPr dirty="0"/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2869565" algn="l"/>
              </a:tabLst>
            </a:pPr>
            <a:r>
              <a:rPr spc="-180" dirty="0"/>
              <a:t>box-­‐ordinal-­‐group:	3;</a:t>
            </a:r>
            <a:endParaRPr spc="-180"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</p:txBody>
      </p:sp>
      <p:grpSp>
        <p:nvGrpSpPr>
          <p:cNvPr id="9" name="object 9"/>
          <p:cNvGrpSpPr/>
          <p:nvPr/>
        </p:nvGrpSpPr>
        <p:grpSpPr>
          <a:xfrm>
            <a:off x="5245330" y="1276003"/>
            <a:ext cx="3134360" cy="1828800"/>
            <a:chOff x="5245330" y="1276003"/>
            <a:chExt cx="3134360" cy="182880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45330" y="1276003"/>
              <a:ext cx="3133897" cy="18038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5988" y="1300941"/>
              <a:ext cx="2921923" cy="18038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33999" y="131207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3009898" y="0"/>
                  </a:moveTo>
                  <a:lnTo>
                    <a:pt x="0" y="0"/>
                  </a:lnTo>
                  <a:lnTo>
                    <a:pt x="0" y="1676398"/>
                  </a:lnTo>
                  <a:lnTo>
                    <a:pt x="3009898" y="1676398"/>
                  </a:lnTo>
                  <a:lnTo>
                    <a:pt x="30098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33999" y="131207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0" y="0"/>
                  </a:moveTo>
                  <a:lnTo>
                    <a:pt x="3009899" y="0"/>
                  </a:lnTo>
                  <a:lnTo>
                    <a:pt x="30098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334000" y="1312070"/>
            <a:ext cx="3009900" cy="16764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&lt;div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id='content'&gt;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&lt;article&gt;&lt;/article&gt;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&lt;aside&lt;/aside&gt;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&lt;nav&gt;&lt;/nav&gt;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&lt;/div&gt;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32860" y="4384963"/>
            <a:ext cx="3138170" cy="1800225"/>
            <a:chOff x="5232860" y="4384963"/>
            <a:chExt cx="3138170" cy="18002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860" y="4384963"/>
              <a:ext cx="3138054" cy="17997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24473" y="441960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30099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3009900" y="16764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24473" y="4419600"/>
              <a:ext cx="3009900" cy="1676400"/>
            </a:xfrm>
            <a:custGeom>
              <a:avLst/>
              <a:gdLst/>
              <a:ahLst/>
              <a:cxnLst/>
              <a:rect l="l" t="t" r="r" b="b"/>
              <a:pathLst>
                <a:path w="3009900" h="1676400">
                  <a:moveTo>
                    <a:pt x="0" y="0"/>
                  </a:moveTo>
                  <a:lnTo>
                    <a:pt x="3009899" y="0"/>
                  </a:lnTo>
                  <a:lnTo>
                    <a:pt x="3009899" y="1676399"/>
                  </a:lnTo>
                  <a:lnTo>
                    <a:pt x="0" y="167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5363" y="4459777"/>
              <a:ext cx="735676" cy="16500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3675" y="5062450"/>
              <a:ext cx="714894" cy="4488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9" y="4495800"/>
              <a:ext cx="609600" cy="15239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19998" y="4495800"/>
              <a:ext cx="609600" cy="1524000"/>
            </a:xfrm>
            <a:custGeom>
              <a:avLst/>
              <a:gdLst/>
              <a:ahLst/>
              <a:cxnLst/>
              <a:rect l="l" t="t" r="r" b="b"/>
              <a:pathLst>
                <a:path w="609600" h="1524000">
                  <a:moveTo>
                    <a:pt x="0" y="101601"/>
                  </a:moveTo>
                  <a:lnTo>
                    <a:pt x="7984" y="62053"/>
                  </a:lnTo>
                  <a:lnTo>
                    <a:pt x="29758" y="29758"/>
                  </a:lnTo>
                  <a:lnTo>
                    <a:pt x="62054" y="7984"/>
                  </a:lnTo>
                  <a:lnTo>
                    <a:pt x="101602" y="0"/>
                  </a:lnTo>
                  <a:lnTo>
                    <a:pt x="507997" y="0"/>
                  </a:lnTo>
                  <a:lnTo>
                    <a:pt x="547545" y="7984"/>
                  </a:lnTo>
                  <a:lnTo>
                    <a:pt x="579841" y="29758"/>
                  </a:lnTo>
                  <a:lnTo>
                    <a:pt x="601615" y="62053"/>
                  </a:lnTo>
                  <a:lnTo>
                    <a:pt x="609599" y="101601"/>
                  </a:lnTo>
                  <a:lnTo>
                    <a:pt x="609599" y="1422397"/>
                  </a:lnTo>
                  <a:lnTo>
                    <a:pt x="601615" y="1461945"/>
                  </a:lnTo>
                  <a:lnTo>
                    <a:pt x="579841" y="1494240"/>
                  </a:lnTo>
                  <a:lnTo>
                    <a:pt x="547545" y="1516015"/>
                  </a:lnTo>
                  <a:lnTo>
                    <a:pt x="507997" y="1523999"/>
                  </a:lnTo>
                  <a:lnTo>
                    <a:pt x="101602" y="1523999"/>
                  </a:lnTo>
                  <a:lnTo>
                    <a:pt x="62054" y="1516015"/>
                  </a:lnTo>
                  <a:lnTo>
                    <a:pt x="29758" y="1494240"/>
                  </a:lnTo>
                  <a:lnTo>
                    <a:pt x="7984" y="1461945"/>
                  </a:lnTo>
                  <a:lnTo>
                    <a:pt x="0" y="1422397"/>
                  </a:lnTo>
                  <a:lnTo>
                    <a:pt x="0" y="1016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4177" y="4459777"/>
              <a:ext cx="714894" cy="16500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1460" y="5062450"/>
              <a:ext cx="548639" cy="4488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0198" y="4495800"/>
              <a:ext cx="590550" cy="15239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10198" y="4495800"/>
              <a:ext cx="590550" cy="1524000"/>
            </a:xfrm>
            <a:custGeom>
              <a:avLst/>
              <a:gdLst/>
              <a:ahLst/>
              <a:cxnLst/>
              <a:rect l="l" t="t" r="r" b="b"/>
              <a:pathLst>
                <a:path w="590550" h="1524000">
                  <a:moveTo>
                    <a:pt x="0" y="98426"/>
                  </a:moveTo>
                  <a:lnTo>
                    <a:pt x="7734" y="60114"/>
                  </a:lnTo>
                  <a:lnTo>
                    <a:pt x="28828" y="28828"/>
                  </a:lnTo>
                  <a:lnTo>
                    <a:pt x="60114" y="7734"/>
                  </a:lnTo>
                  <a:lnTo>
                    <a:pt x="98426" y="0"/>
                  </a:lnTo>
                  <a:lnTo>
                    <a:pt x="492123" y="0"/>
                  </a:lnTo>
                  <a:lnTo>
                    <a:pt x="530435" y="7734"/>
                  </a:lnTo>
                  <a:lnTo>
                    <a:pt x="561721" y="28828"/>
                  </a:lnTo>
                  <a:lnTo>
                    <a:pt x="582814" y="60114"/>
                  </a:lnTo>
                  <a:lnTo>
                    <a:pt x="590549" y="98426"/>
                  </a:lnTo>
                  <a:lnTo>
                    <a:pt x="590549" y="1425572"/>
                  </a:lnTo>
                  <a:lnTo>
                    <a:pt x="582814" y="1463884"/>
                  </a:lnTo>
                  <a:lnTo>
                    <a:pt x="561721" y="1495170"/>
                  </a:lnTo>
                  <a:lnTo>
                    <a:pt x="530435" y="1516264"/>
                  </a:lnTo>
                  <a:lnTo>
                    <a:pt x="492123" y="1523999"/>
                  </a:lnTo>
                  <a:lnTo>
                    <a:pt x="98426" y="1523999"/>
                  </a:lnTo>
                  <a:lnTo>
                    <a:pt x="60114" y="1516264"/>
                  </a:lnTo>
                  <a:lnTo>
                    <a:pt x="28828" y="1495170"/>
                  </a:lnTo>
                  <a:lnTo>
                    <a:pt x="7734" y="1463884"/>
                  </a:lnTo>
                  <a:lnTo>
                    <a:pt x="0" y="1425572"/>
                  </a:lnTo>
                  <a:lnTo>
                    <a:pt x="0" y="984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3351" y="4459777"/>
              <a:ext cx="1596043" cy="16500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80758" y="4495800"/>
              <a:ext cx="1466850" cy="1523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80758" y="4495800"/>
              <a:ext cx="1466850" cy="1524000"/>
            </a:xfrm>
            <a:custGeom>
              <a:avLst/>
              <a:gdLst/>
              <a:ahLst/>
              <a:cxnLst/>
              <a:rect l="l" t="t" r="r" b="b"/>
              <a:pathLst>
                <a:path w="1466850" h="1524000">
                  <a:moveTo>
                    <a:pt x="0" y="244479"/>
                  </a:moveTo>
                  <a:lnTo>
                    <a:pt x="4966" y="195208"/>
                  </a:lnTo>
                  <a:lnTo>
                    <a:pt x="19212" y="149317"/>
                  </a:lnTo>
                  <a:lnTo>
                    <a:pt x="41753" y="107788"/>
                  </a:lnTo>
                  <a:lnTo>
                    <a:pt x="71606" y="71606"/>
                  </a:lnTo>
                  <a:lnTo>
                    <a:pt x="107788" y="41753"/>
                  </a:lnTo>
                  <a:lnTo>
                    <a:pt x="149317" y="19212"/>
                  </a:lnTo>
                  <a:lnTo>
                    <a:pt x="195208" y="4966"/>
                  </a:lnTo>
                  <a:lnTo>
                    <a:pt x="244480" y="0"/>
                  </a:lnTo>
                  <a:lnTo>
                    <a:pt x="1222369" y="0"/>
                  </a:lnTo>
                  <a:lnTo>
                    <a:pt x="1271640" y="4966"/>
                  </a:lnTo>
                  <a:lnTo>
                    <a:pt x="1317532" y="19212"/>
                  </a:lnTo>
                  <a:lnTo>
                    <a:pt x="1359060" y="41753"/>
                  </a:lnTo>
                  <a:lnTo>
                    <a:pt x="1395242" y="71606"/>
                  </a:lnTo>
                  <a:lnTo>
                    <a:pt x="1425096" y="107788"/>
                  </a:lnTo>
                  <a:lnTo>
                    <a:pt x="1447637" y="149317"/>
                  </a:lnTo>
                  <a:lnTo>
                    <a:pt x="1461882" y="195208"/>
                  </a:lnTo>
                  <a:lnTo>
                    <a:pt x="1466849" y="244479"/>
                  </a:lnTo>
                  <a:lnTo>
                    <a:pt x="1466849" y="1279519"/>
                  </a:lnTo>
                  <a:lnTo>
                    <a:pt x="1461882" y="1328790"/>
                  </a:lnTo>
                  <a:lnTo>
                    <a:pt x="1447637" y="1374682"/>
                  </a:lnTo>
                  <a:lnTo>
                    <a:pt x="1425096" y="1416210"/>
                  </a:lnTo>
                  <a:lnTo>
                    <a:pt x="1395242" y="1452393"/>
                  </a:lnTo>
                  <a:lnTo>
                    <a:pt x="1359060" y="1482246"/>
                  </a:lnTo>
                  <a:lnTo>
                    <a:pt x="1317532" y="1504787"/>
                  </a:lnTo>
                  <a:lnTo>
                    <a:pt x="1271640" y="1519032"/>
                  </a:lnTo>
                  <a:lnTo>
                    <a:pt x="1222369" y="1523999"/>
                  </a:lnTo>
                  <a:lnTo>
                    <a:pt x="244480" y="1523999"/>
                  </a:lnTo>
                  <a:lnTo>
                    <a:pt x="195208" y="1519032"/>
                  </a:lnTo>
                  <a:lnTo>
                    <a:pt x="149317" y="1504787"/>
                  </a:lnTo>
                  <a:lnTo>
                    <a:pt x="107788" y="1482246"/>
                  </a:lnTo>
                  <a:lnTo>
                    <a:pt x="71606" y="1452393"/>
                  </a:lnTo>
                  <a:lnTo>
                    <a:pt x="41753" y="1416210"/>
                  </a:lnTo>
                  <a:lnTo>
                    <a:pt x="19212" y="1374682"/>
                  </a:lnTo>
                  <a:lnTo>
                    <a:pt x="4966" y="1328790"/>
                  </a:lnTo>
                  <a:lnTo>
                    <a:pt x="0" y="1279519"/>
                  </a:lnTo>
                  <a:lnTo>
                    <a:pt x="0" y="2444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324473" y="4419600"/>
            <a:ext cx="300990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93040">
              <a:lnSpc>
                <a:spcPct val="100000"/>
              </a:lnSpc>
              <a:tabLst>
                <a:tab pos="1185545" algn="l"/>
                <a:tab pos="2327275" algn="l"/>
              </a:tabLst>
            </a:pPr>
            <a:r>
              <a:rPr sz="1800" dirty="0">
                <a:latin typeface="Arial MT"/>
                <a:cs typeface="Arial MT"/>
              </a:rPr>
              <a:t>nav	</a:t>
            </a:r>
            <a:r>
              <a:rPr sz="1800" spc="-5" dirty="0">
                <a:latin typeface="Arial MT"/>
                <a:cs typeface="Arial MT"/>
              </a:rPr>
              <a:t>article	</a:t>
            </a:r>
            <a:r>
              <a:rPr sz="1800" dirty="0">
                <a:latin typeface="Arial MT"/>
                <a:cs typeface="Arial MT"/>
              </a:rPr>
              <a:t>aside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793" y="459740"/>
            <a:ext cx="2338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Vendor</a:t>
            </a:r>
            <a:r>
              <a:rPr spc="-55" dirty="0"/>
              <a:t> </a:t>
            </a:r>
            <a:r>
              <a:rPr spc="-5" dirty="0"/>
              <a:t>Prefix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28808" y="1898903"/>
            <a:ext cx="1521460" cy="13462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1800" spc="-660" dirty="0">
                <a:latin typeface="Consolas" panose="020B0609020204030204"/>
                <a:cs typeface="Consolas" panose="020B0609020204030204"/>
              </a:rPr>
              <a:t>-­</a:t>
            </a:r>
            <a:r>
              <a:rPr sz="1800" spc="-665" dirty="0">
                <a:latin typeface="Consolas" panose="020B0609020204030204"/>
                <a:cs typeface="Consolas" panose="020B0609020204030204"/>
              </a:rPr>
              <a:t>‐</a:t>
            </a:r>
            <a:r>
              <a:rPr sz="1800" dirty="0">
                <a:latin typeface="Consolas" panose="020B0609020204030204"/>
                <a:cs typeface="Consolas" panose="020B0609020204030204"/>
              </a:rPr>
              <a:t>webkit</a:t>
            </a:r>
            <a:r>
              <a:rPr sz="1800" spc="-285" dirty="0">
                <a:latin typeface="Consolas" panose="020B0609020204030204"/>
                <a:cs typeface="Consolas" panose="020B0609020204030204"/>
              </a:rPr>
              <a:t>-­‐box;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800" spc="-305" dirty="0">
                <a:latin typeface="Consolas" panose="020B0609020204030204"/>
                <a:cs typeface="Consolas" panose="020B0609020204030204"/>
              </a:rPr>
              <a:t>-­‐moz-­‐box;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800" spc="-335" dirty="0">
                <a:latin typeface="Consolas" panose="020B0609020204030204"/>
                <a:cs typeface="Consolas" panose="020B0609020204030204"/>
              </a:rPr>
              <a:t>-­‐ms-­‐box;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box;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39" y="1585976"/>
            <a:ext cx="1361440" cy="19894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42265" marR="5080" indent="-342900">
              <a:lnSpc>
                <a:spcPct val="120000"/>
              </a:lnSpc>
              <a:spcBef>
                <a:spcPts val="4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#content 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display:  display:  display:  display: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6887" y="3657600"/>
            <a:ext cx="8150223" cy="26070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242" y="459740"/>
            <a:ext cx="1546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Columns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433705" marR="2930525" indent="-342900">
              <a:lnSpc>
                <a:spcPts val="2530"/>
              </a:lnSpc>
              <a:spcBef>
                <a:spcPts val="135"/>
              </a:spcBef>
            </a:pPr>
            <a:r>
              <a:rPr sz="1800" spc="-95" dirty="0">
                <a:latin typeface="Consolas" panose="020B0609020204030204"/>
                <a:cs typeface="Consolas" panose="020B0609020204030204"/>
              </a:rPr>
              <a:t>article:first-­‐child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p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35" dirty="0">
                <a:latin typeface="Consolas" panose="020B0609020204030204"/>
                <a:cs typeface="Consolas" panose="020B0609020204030204"/>
              </a:rPr>
              <a:t>column-­‐count: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3;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3056255" indent="-342900">
              <a:lnSpc>
                <a:spcPct val="120000"/>
              </a:lnSpc>
            </a:pPr>
            <a:r>
              <a:rPr sz="1800" spc="-100" dirty="0">
                <a:latin typeface="Consolas" panose="020B0609020204030204"/>
                <a:cs typeface="Consolas" panose="020B0609020204030204"/>
              </a:rPr>
              <a:t>article:last-­‐child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p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35" dirty="0">
                <a:latin typeface="Consolas" panose="020B0609020204030204"/>
                <a:cs typeface="Consolas" panose="020B0609020204030204"/>
              </a:rPr>
              <a:t>column-­‐width: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120px;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/*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use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65" dirty="0">
                <a:latin typeface="Consolas" panose="020B0609020204030204"/>
                <a:cs typeface="Consolas" panose="020B0609020204030204"/>
              </a:rPr>
              <a:t>column-­‐gap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to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control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spacing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*/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506349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New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options for things behind the scenes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Background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Presentation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Consolas</vt:lpstr>
      <vt:lpstr>Wingdings</vt:lpstr>
      <vt:lpstr>Arial MT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Module Overview</vt:lpstr>
      <vt:lpstr>How to position content where it should go</vt:lpstr>
      <vt:lpstr>Table Layout</vt:lpstr>
      <vt:lpstr>Box Layout</vt:lpstr>
      <vt:lpstr>Vendor Prefix</vt:lpstr>
      <vt:lpstr>Columns</vt:lpstr>
      <vt:lpstr>CSS3 Demos Web Site</vt:lpstr>
      <vt:lpstr>PowerPoint 演示文稿</vt:lpstr>
      <vt:lpstr>Multi-Image Background</vt:lpstr>
      <vt:lpstr>CSS3 Demos Web Site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</cp:lastModifiedBy>
  <cp:revision>2</cp:revision>
  <dcterms:created xsi:type="dcterms:W3CDTF">2021-06-22T17:17:00Z</dcterms:created>
  <dcterms:modified xsi:type="dcterms:W3CDTF">2022-05-06T11:10:02Z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17B8035DB2914E6EA8CAF60D16752BFF</vt:lpwstr>
  </property>
  <property fmtid="{D5CDD505-2E9C-101B-9397-08002B2CF9AE}" pid="3" name="KSOProductBuildVer">
    <vt:lpwstr>1033-11.2.0.11074</vt:lpwstr>
  </property>
</Properties>
</file>