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BA022-E27C-4EDF-953E-C3212E46CC7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AAE5-2F30-44B8-9F77-1BA4F61E80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15C0-ADE5-446F-A48B-7ECC68CF88B9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20D5-353E-46F5-A882-465275C559C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4060-C240-48F2-B812-985AA67ACB23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A98-9B1E-4538-AC09-F6E118F087C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282F-6563-450D-BE0D-BF147E9592F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4639" y="1585976"/>
            <a:ext cx="4140200" cy="165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206B-F661-4363-83FA-AD83C093758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810" y="1433195"/>
            <a:ext cx="158432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 panose="020B0604020202020204"/>
                <a:cs typeface="Arial" panose="020B0604020202020204"/>
              </a:rPr>
              <a:t>CSS3: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Borders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96" y="459740"/>
            <a:ext cx="39579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30" dirty="0"/>
              <a:t> </a:t>
            </a:r>
            <a:r>
              <a:rPr spc="-5" dirty="0"/>
              <a:t>Box</a:t>
            </a:r>
            <a:r>
              <a:rPr spc="-25" dirty="0"/>
              <a:t> </a:t>
            </a:r>
            <a:r>
              <a:rPr spc="-5" dirty="0"/>
              <a:t>Shadows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96785" y="1595437"/>
            <a:ext cx="6366510" cy="3971925"/>
            <a:chOff x="1296785" y="1595437"/>
            <a:chExt cx="6366510" cy="3971925"/>
          </a:xfrm>
        </p:grpSpPr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6785" y="1658388"/>
              <a:ext cx="5486400" cy="939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916" y="1849581"/>
              <a:ext cx="5054137" cy="507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785" y="2319250"/>
              <a:ext cx="5856316" cy="9393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916" y="2510443"/>
              <a:ext cx="5424054" cy="5070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785" y="2980113"/>
              <a:ext cx="5448992" cy="9393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2416" y="2037308"/>
              <a:ext cx="653998" cy="1635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98365" y="2705658"/>
              <a:ext cx="370840" cy="149860"/>
            </a:xfrm>
            <a:custGeom>
              <a:avLst/>
              <a:gdLst/>
              <a:ahLst/>
              <a:cxnLst/>
              <a:rect l="l" t="t" r="r" b="b"/>
              <a:pathLst>
                <a:path w="370839" h="149860">
                  <a:moveTo>
                    <a:pt x="192029" y="30861"/>
                  </a:moveTo>
                  <a:lnTo>
                    <a:pt x="175887" y="30861"/>
                  </a:lnTo>
                  <a:lnTo>
                    <a:pt x="168541" y="32330"/>
                  </a:lnTo>
                  <a:lnTo>
                    <a:pt x="136986" y="59636"/>
                  </a:lnTo>
                  <a:lnTo>
                    <a:pt x="130692" y="91531"/>
                  </a:lnTo>
                  <a:lnTo>
                    <a:pt x="130704" y="101920"/>
                  </a:lnTo>
                  <a:lnTo>
                    <a:pt x="150143" y="139510"/>
                  </a:lnTo>
                  <a:lnTo>
                    <a:pt x="177356" y="149275"/>
                  </a:lnTo>
                  <a:lnTo>
                    <a:pt x="189403" y="149275"/>
                  </a:lnTo>
                  <a:lnTo>
                    <a:pt x="227361" y="143789"/>
                  </a:lnTo>
                  <a:lnTo>
                    <a:pt x="227361" y="127558"/>
                  </a:lnTo>
                  <a:lnTo>
                    <a:pt x="185352" y="127558"/>
                  </a:lnTo>
                  <a:lnTo>
                    <a:pt x="181021" y="126888"/>
                  </a:lnTo>
                  <a:lnTo>
                    <a:pt x="158324" y="101920"/>
                  </a:lnTo>
                  <a:lnTo>
                    <a:pt x="158324" y="96926"/>
                  </a:lnTo>
                  <a:lnTo>
                    <a:pt x="232865" y="96926"/>
                  </a:lnTo>
                  <a:lnTo>
                    <a:pt x="233086" y="94321"/>
                  </a:lnTo>
                  <a:lnTo>
                    <a:pt x="233253" y="91531"/>
                  </a:lnTo>
                  <a:lnTo>
                    <a:pt x="233477" y="85595"/>
                  </a:lnTo>
                  <a:lnTo>
                    <a:pt x="233532" y="77495"/>
                  </a:lnTo>
                  <a:lnTo>
                    <a:pt x="158770" y="77495"/>
                  </a:lnTo>
                  <a:lnTo>
                    <a:pt x="159596" y="69124"/>
                  </a:lnTo>
                  <a:lnTo>
                    <a:pt x="162194" y="62673"/>
                  </a:lnTo>
                  <a:lnTo>
                    <a:pt x="170973" y="53500"/>
                  </a:lnTo>
                  <a:lnTo>
                    <a:pt x="176592" y="51206"/>
                  </a:lnTo>
                  <a:lnTo>
                    <a:pt x="225995" y="51206"/>
                  </a:lnTo>
                  <a:lnTo>
                    <a:pt x="224979" y="49496"/>
                  </a:lnTo>
                  <a:lnTo>
                    <a:pt x="216649" y="40568"/>
                  </a:lnTo>
                  <a:lnTo>
                    <a:pt x="211480" y="37091"/>
                  </a:lnTo>
                  <a:lnTo>
                    <a:pt x="199133" y="32106"/>
                  </a:lnTo>
                  <a:lnTo>
                    <a:pt x="192029" y="30861"/>
                  </a:lnTo>
                  <a:close/>
                </a:path>
                <a:path w="370839" h="149860">
                  <a:moveTo>
                    <a:pt x="227361" y="122072"/>
                  </a:moveTo>
                  <a:lnTo>
                    <a:pt x="220596" y="124012"/>
                  </a:lnTo>
                  <a:lnTo>
                    <a:pt x="214072" y="125412"/>
                  </a:lnTo>
                  <a:lnTo>
                    <a:pt x="201505" y="127129"/>
                  </a:lnTo>
                  <a:lnTo>
                    <a:pt x="195613" y="127558"/>
                  </a:lnTo>
                  <a:lnTo>
                    <a:pt x="227361" y="127558"/>
                  </a:lnTo>
                  <a:lnTo>
                    <a:pt x="227361" y="122072"/>
                  </a:lnTo>
                  <a:close/>
                </a:path>
                <a:path w="370839" h="149860">
                  <a:moveTo>
                    <a:pt x="225995" y="51206"/>
                  </a:moveTo>
                  <a:lnTo>
                    <a:pt x="186561" y="51206"/>
                  </a:lnTo>
                  <a:lnTo>
                    <a:pt x="189482" y="51729"/>
                  </a:lnTo>
                  <a:lnTo>
                    <a:pt x="194917" y="53817"/>
                  </a:lnTo>
                  <a:lnTo>
                    <a:pt x="205945" y="73010"/>
                  </a:lnTo>
                  <a:lnTo>
                    <a:pt x="205873" y="77495"/>
                  </a:lnTo>
                  <a:lnTo>
                    <a:pt x="233532" y="77495"/>
                  </a:lnTo>
                  <a:lnTo>
                    <a:pt x="233532" y="73938"/>
                  </a:lnTo>
                  <a:lnTo>
                    <a:pt x="232454" y="67167"/>
                  </a:lnTo>
                  <a:lnTo>
                    <a:pt x="228140" y="54815"/>
                  </a:lnTo>
                  <a:lnTo>
                    <a:pt x="225995" y="51206"/>
                  </a:lnTo>
                  <a:close/>
                </a:path>
                <a:path w="370839" h="149860">
                  <a:moveTo>
                    <a:pt x="278093" y="33375"/>
                  </a:moveTo>
                  <a:lnTo>
                    <a:pt x="257897" y="33375"/>
                  </a:lnTo>
                  <a:lnTo>
                    <a:pt x="257897" y="146761"/>
                  </a:lnTo>
                  <a:lnTo>
                    <a:pt x="281443" y="146761"/>
                  </a:lnTo>
                  <a:lnTo>
                    <a:pt x="281443" y="73224"/>
                  </a:lnTo>
                  <a:lnTo>
                    <a:pt x="284337" y="65708"/>
                  </a:lnTo>
                  <a:lnTo>
                    <a:pt x="286970" y="60388"/>
                  </a:lnTo>
                  <a:lnTo>
                    <a:pt x="291718" y="54140"/>
                  </a:lnTo>
                  <a:lnTo>
                    <a:pt x="293870" y="52578"/>
                  </a:lnTo>
                  <a:lnTo>
                    <a:pt x="369226" y="52578"/>
                  </a:lnTo>
                  <a:lnTo>
                    <a:pt x="368889" y="50475"/>
                  </a:lnTo>
                  <a:lnTo>
                    <a:pt x="368706" y="49891"/>
                  </a:lnTo>
                  <a:lnTo>
                    <a:pt x="278540" y="49891"/>
                  </a:lnTo>
                  <a:lnTo>
                    <a:pt x="278093" y="33375"/>
                  </a:lnTo>
                  <a:close/>
                </a:path>
                <a:path w="370839" h="149860">
                  <a:moveTo>
                    <a:pt x="337910" y="52578"/>
                  </a:moveTo>
                  <a:lnTo>
                    <a:pt x="297282" y="52578"/>
                  </a:lnTo>
                  <a:lnTo>
                    <a:pt x="298470" y="52932"/>
                  </a:lnTo>
                  <a:lnTo>
                    <a:pt x="300250" y="54345"/>
                  </a:lnTo>
                  <a:lnTo>
                    <a:pt x="302474" y="146761"/>
                  </a:lnTo>
                  <a:lnTo>
                    <a:pt x="325791" y="146761"/>
                  </a:lnTo>
                  <a:lnTo>
                    <a:pt x="325791" y="73224"/>
                  </a:lnTo>
                  <a:lnTo>
                    <a:pt x="328626" y="65708"/>
                  </a:lnTo>
                  <a:lnTo>
                    <a:pt x="331161" y="60388"/>
                  </a:lnTo>
                  <a:lnTo>
                    <a:pt x="335635" y="54140"/>
                  </a:lnTo>
                  <a:lnTo>
                    <a:pt x="337910" y="52578"/>
                  </a:lnTo>
                  <a:close/>
                </a:path>
                <a:path w="370839" h="149860">
                  <a:moveTo>
                    <a:pt x="369226" y="52578"/>
                  </a:moveTo>
                  <a:lnTo>
                    <a:pt x="341716" y="52578"/>
                  </a:lnTo>
                  <a:lnTo>
                    <a:pt x="342891" y="52932"/>
                  </a:lnTo>
                  <a:lnTo>
                    <a:pt x="344605" y="54345"/>
                  </a:lnTo>
                  <a:lnTo>
                    <a:pt x="346823" y="146761"/>
                  </a:lnTo>
                  <a:lnTo>
                    <a:pt x="370370" y="146761"/>
                  </a:lnTo>
                  <a:lnTo>
                    <a:pt x="370317" y="64241"/>
                  </a:lnTo>
                  <a:lnTo>
                    <a:pt x="370000" y="57400"/>
                  </a:lnTo>
                  <a:lnTo>
                    <a:pt x="369226" y="52578"/>
                  </a:lnTo>
                  <a:close/>
                </a:path>
                <a:path w="370839" h="149860">
                  <a:moveTo>
                    <a:pt x="308141" y="31089"/>
                  </a:moveTo>
                  <a:lnTo>
                    <a:pt x="299154" y="31089"/>
                  </a:lnTo>
                  <a:lnTo>
                    <a:pt x="296758" y="31426"/>
                  </a:lnTo>
                  <a:lnTo>
                    <a:pt x="278540" y="49891"/>
                  </a:lnTo>
                  <a:lnTo>
                    <a:pt x="321885" y="49891"/>
                  </a:lnTo>
                  <a:lnTo>
                    <a:pt x="321439" y="43999"/>
                  </a:lnTo>
                  <a:lnTo>
                    <a:pt x="319563" y="39391"/>
                  </a:lnTo>
                  <a:lnTo>
                    <a:pt x="312950" y="32750"/>
                  </a:lnTo>
                  <a:lnTo>
                    <a:pt x="308141" y="31089"/>
                  </a:lnTo>
                  <a:close/>
                </a:path>
                <a:path w="370839" h="149860">
                  <a:moveTo>
                    <a:pt x="354394" y="31089"/>
                  </a:moveTo>
                  <a:lnTo>
                    <a:pt x="343446" y="31089"/>
                  </a:lnTo>
                  <a:lnTo>
                    <a:pt x="341006" y="31426"/>
                  </a:lnTo>
                  <a:lnTo>
                    <a:pt x="321885" y="49891"/>
                  </a:lnTo>
                  <a:lnTo>
                    <a:pt x="368706" y="49891"/>
                  </a:lnTo>
                  <a:lnTo>
                    <a:pt x="367039" y="44589"/>
                  </a:lnTo>
                  <a:lnTo>
                    <a:pt x="364449" y="39743"/>
                  </a:lnTo>
                  <a:lnTo>
                    <a:pt x="360502" y="33973"/>
                  </a:lnTo>
                  <a:lnTo>
                    <a:pt x="354394" y="31089"/>
                  </a:lnTo>
                  <a:close/>
                </a:path>
                <a:path w="370839" h="149860">
                  <a:moveTo>
                    <a:pt x="101269" y="122529"/>
                  </a:moveTo>
                  <a:lnTo>
                    <a:pt x="4114" y="122529"/>
                  </a:lnTo>
                  <a:lnTo>
                    <a:pt x="4114" y="146761"/>
                  </a:lnTo>
                  <a:lnTo>
                    <a:pt x="101269" y="146761"/>
                  </a:lnTo>
                  <a:lnTo>
                    <a:pt x="101269" y="122529"/>
                  </a:lnTo>
                  <a:close/>
                </a:path>
                <a:path w="370839" h="149860">
                  <a:moveTo>
                    <a:pt x="69265" y="28785"/>
                  </a:moveTo>
                  <a:lnTo>
                    <a:pt x="41376" y="28785"/>
                  </a:lnTo>
                  <a:lnTo>
                    <a:pt x="41376" y="122529"/>
                  </a:lnTo>
                  <a:lnTo>
                    <a:pt x="69265" y="122529"/>
                  </a:lnTo>
                  <a:lnTo>
                    <a:pt x="69265" y="28785"/>
                  </a:lnTo>
                  <a:close/>
                </a:path>
                <a:path w="370839" h="149860">
                  <a:moveTo>
                    <a:pt x="69265" y="0"/>
                  </a:moveTo>
                  <a:lnTo>
                    <a:pt x="46401" y="0"/>
                  </a:lnTo>
                  <a:lnTo>
                    <a:pt x="0" y="24460"/>
                  </a:lnTo>
                  <a:lnTo>
                    <a:pt x="8947" y="46634"/>
                  </a:lnTo>
                  <a:lnTo>
                    <a:pt x="41376" y="28785"/>
                  </a:lnTo>
                  <a:lnTo>
                    <a:pt x="69265" y="28785"/>
                  </a:lnTo>
                  <a:lnTo>
                    <a:pt x="6926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2015" y="2699308"/>
              <a:ext cx="383070" cy="1619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64639" y="1585976"/>
            <a:ext cx="5323840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spc="-155" dirty="0">
                <a:latin typeface="Consolas" panose="020B0609020204030204"/>
                <a:cs typeface="Consolas" panose="020B0609020204030204"/>
              </a:rPr>
              <a:t>box-­‐shadow: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 marR="362585">
              <a:lnSpc>
                <a:spcPts val="2600"/>
              </a:lnSpc>
              <a:spcBef>
                <a:spcPts val="90"/>
              </a:spcBef>
              <a:tabLst>
                <a:tab pos="1809750" algn="l"/>
                <a:tab pos="344424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0 0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1em	#000000,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/*	all</a:t>
            </a:r>
            <a:r>
              <a:rPr sz="1800" spc="-5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sides</a:t>
            </a:r>
            <a:r>
              <a:rPr sz="1800" spc="-5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*/ </a:t>
            </a:r>
            <a:r>
              <a:rPr sz="1800" spc="-97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3em </a:t>
            </a:r>
            <a:r>
              <a:rPr sz="1800" spc="-330" dirty="0">
                <a:latin typeface="Consolas" panose="020B0609020204030204"/>
                <a:cs typeface="Consolas" panose="020B0609020204030204"/>
              </a:rPr>
              <a:t>-­‐3em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#FF0000,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/* upper right */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2042160" algn="l"/>
              </a:tabLst>
            </a:pPr>
            <a:r>
              <a:rPr sz="1800" dirty="0">
                <a:latin typeface="Consolas" panose="020B0609020204030204"/>
                <a:cs typeface="Consolas" panose="020B0609020204030204"/>
              </a:rPr>
              <a:t>3em 3em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4em	#00FF00,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/*</a:t>
            </a:r>
            <a:r>
              <a:rPr sz="1800" spc="-2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lower</a:t>
            </a:r>
            <a:r>
              <a:rPr sz="1800" spc="-2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right</a:t>
            </a:r>
            <a:r>
              <a:rPr sz="1800" spc="-2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*/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330" dirty="0">
                <a:latin typeface="Consolas" panose="020B0609020204030204"/>
                <a:cs typeface="Consolas" panose="020B0609020204030204"/>
              </a:rPr>
              <a:t>-­‐3em 3em #FFFF00,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/* lower left */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330" dirty="0">
                <a:latin typeface="Consolas" panose="020B0609020204030204"/>
                <a:cs typeface="Consolas" panose="020B0609020204030204"/>
              </a:rPr>
              <a:t>-­‐3em -­‐3em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4em #0000FF;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/* upper left */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6562" y="3733800"/>
            <a:ext cx="3190875" cy="30384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693102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Allow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users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to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resize content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Smooth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corners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choice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Provide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shadows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any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direction, with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color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 choice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2470785" cy="1112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Resizable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Rounded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corners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Shadowing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992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When</a:t>
            </a:r>
            <a:r>
              <a:rPr sz="2000" spc="-10" dirty="0"/>
              <a:t> </a:t>
            </a:r>
            <a:r>
              <a:rPr sz="2000" spc="-5" dirty="0"/>
              <a:t>the complaint</a:t>
            </a:r>
            <a:r>
              <a:rPr sz="2000" spc="-10" dirty="0"/>
              <a:t> </a:t>
            </a:r>
            <a:r>
              <a:rPr sz="2000" spc="-5" dirty="0"/>
              <a:t>box isn’t</a:t>
            </a:r>
            <a:r>
              <a:rPr sz="2000" spc="-10" dirty="0"/>
              <a:t> </a:t>
            </a:r>
            <a:r>
              <a:rPr sz="2000" spc="-5" dirty="0"/>
              <a:t>big</a:t>
            </a:r>
            <a:r>
              <a:rPr sz="2000" spc="-10" dirty="0"/>
              <a:t> </a:t>
            </a:r>
            <a:r>
              <a:rPr sz="2000" spc="-5" dirty="0"/>
              <a:t>enough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662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Resizable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488" y="459740"/>
            <a:ext cx="1152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</a:t>
            </a:r>
            <a:r>
              <a:rPr spc="-5" dirty="0"/>
              <a:t>i</a:t>
            </a:r>
            <a:r>
              <a:rPr dirty="0"/>
              <a:t>ze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.box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325755" algn="just">
              <a:lnSpc>
                <a:spcPts val="2600"/>
              </a:lnSpc>
              <a:spcBef>
                <a:spcPts val="9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resize: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both;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none|horizontal|vertical </a:t>
            </a:r>
            <a:r>
              <a:rPr sz="1800" spc="-975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overflow:</a:t>
            </a:r>
            <a:r>
              <a:rPr sz="1800" spc="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auto;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solidFill>
                  <a:srgbClr val="FFC000"/>
                </a:solidFill>
                <a:latin typeface="Consolas" panose="020B0609020204030204"/>
                <a:cs typeface="Consolas" panose="020B0609020204030204"/>
              </a:rPr>
              <a:t>!visible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433705" marR="3467100" algn="just">
              <a:lnSpc>
                <a:spcPts val="2600"/>
              </a:lnSpc>
            </a:pPr>
            <a:r>
              <a:rPr sz="1800" spc="-165" dirty="0">
                <a:latin typeface="Consolas" panose="020B0609020204030204"/>
                <a:cs typeface="Consolas" panose="020B0609020204030204"/>
              </a:rPr>
              <a:t>max-­‐width:</a:t>
            </a:r>
            <a:r>
              <a:rPr sz="1800" spc="-16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600px;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55" dirty="0">
                <a:latin typeface="Consolas" panose="020B0609020204030204"/>
                <a:cs typeface="Consolas" panose="020B0609020204030204"/>
              </a:rPr>
              <a:t>max-­‐height: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400px;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cursor:</a:t>
            </a:r>
            <a:r>
              <a:rPr sz="1800" spc="894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move;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386334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Smoothing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out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rough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edges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Rounded</a:t>
            </a:r>
            <a:r>
              <a:rPr sz="2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Corners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350" y="459740"/>
            <a:ext cx="3028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Rounded</a:t>
            </a:r>
            <a:r>
              <a:rPr spc="-80" dirty="0"/>
              <a:t> </a:t>
            </a:r>
            <a:r>
              <a:rPr spc="-5" dirty="0"/>
              <a:t>Corners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480820" y="1595120"/>
            <a:ext cx="7118350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931813" y="2945383"/>
            <a:ext cx="515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2em;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340" y="1586230"/>
            <a:ext cx="2933700" cy="23253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.softCorners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  <a:tabLst>
                <a:tab pos="2353945" algn="l"/>
              </a:tabLst>
            </a:pPr>
            <a:r>
              <a:rPr sz="1800" spc="-125" dirty="0">
                <a:latin typeface="Consolas" panose="020B0609020204030204"/>
                <a:cs typeface="Consolas" panose="020B0609020204030204"/>
              </a:rPr>
              <a:t>border-­‐radius:	5%;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42265" marR="633095" indent="-34290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.roundUp { 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endParaRPr sz="1800" spc="5" dirty="0">
              <a:latin typeface="Consolas" panose="020B0609020204030204"/>
              <a:cs typeface="Consolas" panose="020B0609020204030204"/>
            </a:endParaRPr>
          </a:p>
          <a:p>
            <a:pPr marL="342265" marR="633095" indent="-342900">
              <a:lnSpc>
                <a:spcPct val="120000"/>
              </a:lnSpc>
            </a:pP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25" dirty="0">
                <a:latin typeface="Consolas" panose="020B0609020204030204"/>
                <a:cs typeface="Consolas" panose="020B0609020204030204"/>
              </a:rPr>
              <a:t>border-­‐radius: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.sameAsRoundUp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3935983"/>
            <a:ext cx="4253230" cy="144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080">
              <a:lnSpc>
                <a:spcPct val="100000"/>
              </a:lnSpc>
              <a:spcBef>
                <a:spcPts val="105"/>
              </a:spcBef>
            </a:pPr>
            <a:r>
              <a:rPr sz="1800" spc="-180" dirty="0">
                <a:latin typeface="Consolas" panose="020B0609020204030204"/>
                <a:cs typeface="Consolas" panose="020B0609020204030204"/>
              </a:rPr>
              <a:t>border-­‐top-­‐left-­‐radius:2em; </a:t>
            </a:r>
            <a:r>
              <a:rPr sz="1800" spc="-175" dirty="0">
                <a:latin typeface="Consolas" panose="020B0609020204030204"/>
                <a:cs typeface="Consolas" panose="020B0609020204030204"/>
              </a:rPr>
              <a:t> border-­‐top-­‐right-­‐radius:2em; </a:t>
            </a:r>
            <a:r>
              <a:rPr sz="1800" spc="-17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65" dirty="0">
                <a:latin typeface="Consolas" panose="020B0609020204030204"/>
                <a:cs typeface="Consolas" panose="020B0609020204030204"/>
              </a:rPr>
              <a:t>border-­‐bottom-­‐right-­‐radius:2em;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65" dirty="0">
                <a:latin typeface="Consolas" panose="020B0609020204030204"/>
                <a:cs typeface="Consolas" panose="020B0609020204030204"/>
              </a:rPr>
              <a:t>border-­‐bottom-­‐left-­‐radius:2em;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DEMO</a:t>
            </a:r>
            <a:endParaRPr sz="6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627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Providing depth and</a:t>
            </a:r>
            <a:r>
              <a:rPr sz="2000" dirty="0"/>
              <a:t> </a:t>
            </a:r>
            <a:r>
              <a:rPr sz="2000" spc="-5" dirty="0"/>
              <a:t>perspective</a:t>
            </a:r>
            <a:r>
              <a:rPr sz="2000" dirty="0"/>
              <a:t> to </a:t>
            </a:r>
            <a:r>
              <a:rPr sz="2000" spc="-5" dirty="0"/>
              <a:t>what we</a:t>
            </a:r>
            <a:r>
              <a:rPr sz="2000" dirty="0"/>
              <a:t> </a:t>
            </a:r>
            <a:r>
              <a:rPr sz="2000" spc="-5" dirty="0"/>
              <a:t>display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 panose="020B0604020202020204"/>
                <a:cs typeface="Arial" panose="020B0604020202020204"/>
              </a:rPr>
              <a:t>Shadowing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068" y="459740"/>
            <a:ext cx="23571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Box</a:t>
            </a:r>
            <a:r>
              <a:rPr spc="-65" dirty="0"/>
              <a:t> </a:t>
            </a:r>
            <a:r>
              <a:rPr spc="-5" dirty="0"/>
              <a:t>Shadows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96785" y="1595437"/>
            <a:ext cx="6366510" cy="3971925"/>
            <a:chOff x="1296785" y="1595437"/>
            <a:chExt cx="6366510" cy="3971925"/>
          </a:xfrm>
        </p:grpSpPr>
        <p:sp>
          <p:nvSpPr>
            <p:cNvPr id="4" name="object 4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5900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6785" y="3640973"/>
              <a:ext cx="5079075" cy="939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785" y="4617719"/>
              <a:ext cx="5182985" cy="9393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916" y="4808912"/>
              <a:ext cx="4750723" cy="5070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.downRightShady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  <a:p>
            <a:pPr marL="354965">
              <a:lnSpc>
                <a:spcPct val="100000"/>
              </a:lnSpc>
              <a:spcBef>
                <a:spcPts val="370"/>
              </a:spcBef>
              <a:tabLst>
                <a:tab pos="1989455" algn="l"/>
              </a:tabLst>
            </a:pPr>
            <a:r>
              <a:rPr spc="-155" dirty="0"/>
              <a:t>box-­‐shadow:	</a:t>
            </a:r>
            <a:r>
              <a:rPr dirty="0"/>
              <a:t>4px</a:t>
            </a:r>
            <a:r>
              <a:rPr spc="-45" dirty="0"/>
              <a:t> </a:t>
            </a:r>
            <a:r>
              <a:rPr dirty="0"/>
              <a:t>4px</a:t>
            </a:r>
            <a:r>
              <a:rPr spc="-40" dirty="0"/>
              <a:t> </a:t>
            </a:r>
            <a:r>
              <a:rPr dirty="0"/>
              <a:t>#00000;</a:t>
            </a:r>
            <a:endParaRPr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}</a:t>
            </a:r>
            <a:endParaRPr dirty="0"/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/>
              <a:t>.upAndLeftShady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  <a:p>
            <a:pPr marL="354965">
              <a:lnSpc>
                <a:spcPct val="100000"/>
              </a:lnSpc>
              <a:spcBef>
                <a:spcPts val="440"/>
              </a:spcBef>
              <a:tabLst>
                <a:tab pos="1989455" algn="l"/>
              </a:tabLst>
            </a:pPr>
            <a:r>
              <a:rPr spc="-155" dirty="0"/>
              <a:t>box-­‐shadow:	</a:t>
            </a:r>
            <a:r>
              <a:rPr spc="-330" dirty="0"/>
              <a:t>-­‐4px -­‐4px #00000;</a:t>
            </a:r>
            <a:endParaRPr spc="-330" dirty="0"/>
          </a:p>
        </p:txBody>
      </p:sp>
      <p:sp>
        <p:nvSpPr>
          <p:cNvPr id="10" name="object 10"/>
          <p:cNvSpPr txBox="1"/>
          <p:nvPr/>
        </p:nvSpPr>
        <p:spPr>
          <a:xfrm>
            <a:off x="3576079" y="3935983"/>
            <a:ext cx="253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4px</a:t>
            </a:r>
            <a:r>
              <a:rPr sz="1800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4px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10px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#00000;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4639" y="3219703"/>
            <a:ext cx="2036445" cy="1663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89255" marR="5080" indent="-377190">
              <a:lnSpc>
                <a:spcPct val="120000"/>
              </a:lnSpc>
            </a:pPr>
            <a:r>
              <a:rPr sz="1800" dirty="0">
                <a:latin typeface="Consolas" panose="020B0609020204030204"/>
                <a:cs typeface="Consolas" panose="020B0609020204030204"/>
              </a:rPr>
              <a:t>.shadeWithFade</a:t>
            </a:r>
            <a:r>
              <a:rPr sz="1800" spc="-1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8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155" dirty="0">
                <a:latin typeface="Consolas" panose="020B0609020204030204"/>
                <a:cs typeface="Consolas" panose="020B0609020204030204"/>
              </a:rPr>
              <a:t>box-­‐shadow: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.glowing</a:t>
            </a:r>
            <a:r>
              <a:rPr sz="1800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539" y="4913883"/>
            <a:ext cx="266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6555" algn="l"/>
              </a:tabLst>
            </a:pPr>
            <a:r>
              <a:rPr sz="1800" spc="-155" dirty="0">
                <a:latin typeface="Consolas" panose="020B0609020204030204"/>
                <a:cs typeface="Consolas" panose="020B0609020204030204"/>
              </a:rPr>
              <a:t>box-­‐shadow:	</a:t>
            </a:r>
            <a:r>
              <a:rPr sz="1800" dirty="0">
                <a:latin typeface="Consolas" panose="020B0609020204030204"/>
                <a:cs typeface="Consolas" panose="020B0609020204030204"/>
              </a:rPr>
              <a:t>0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0</a:t>
            </a:r>
            <a:r>
              <a:rPr sz="1800" spc="-5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10px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96342" y="4998923"/>
            <a:ext cx="382270" cy="203200"/>
            <a:chOff x="4696342" y="4998923"/>
            <a:chExt cx="382270" cy="203200"/>
          </a:xfrm>
        </p:grpSpPr>
        <p:sp>
          <p:nvSpPr>
            <p:cNvPr id="14" name="object 14"/>
            <p:cNvSpPr/>
            <p:nvPr/>
          </p:nvSpPr>
          <p:spPr>
            <a:xfrm>
              <a:off x="4702690" y="5005273"/>
              <a:ext cx="369570" cy="190500"/>
            </a:xfrm>
            <a:custGeom>
              <a:avLst/>
              <a:gdLst/>
              <a:ahLst/>
              <a:cxnLst/>
              <a:rect l="l" t="t" r="r" b="b"/>
              <a:pathLst>
                <a:path w="369570" h="190500">
                  <a:moveTo>
                    <a:pt x="153727" y="32461"/>
                  </a:moveTo>
                  <a:lnTo>
                    <a:pt x="130206" y="32461"/>
                  </a:lnTo>
                  <a:lnTo>
                    <a:pt x="130206" y="190195"/>
                  </a:lnTo>
                  <a:lnTo>
                    <a:pt x="157410" y="190195"/>
                  </a:lnTo>
                  <a:lnTo>
                    <a:pt x="157410" y="145896"/>
                  </a:lnTo>
                  <a:lnTo>
                    <a:pt x="192118" y="145896"/>
                  </a:lnTo>
                  <a:lnTo>
                    <a:pt x="204045" y="141852"/>
                  </a:lnTo>
                  <a:lnTo>
                    <a:pt x="210238" y="138129"/>
                  </a:lnTo>
                  <a:lnTo>
                    <a:pt x="220724" y="128075"/>
                  </a:lnTo>
                  <a:lnTo>
                    <a:pt x="221800" y="126415"/>
                  </a:lnTo>
                  <a:lnTo>
                    <a:pt x="171762" y="126415"/>
                  </a:lnTo>
                  <a:lnTo>
                    <a:pt x="168545" y="126155"/>
                  </a:lnTo>
                  <a:lnTo>
                    <a:pt x="162225" y="125111"/>
                  </a:lnTo>
                  <a:lnTo>
                    <a:pt x="159567" y="124442"/>
                  </a:lnTo>
                  <a:lnTo>
                    <a:pt x="157410" y="123623"/>
                  </a:lnTo>
                  <a:lnTo>
                    <a:pt x="157410" y="74038"/>
                  </a:lnTo>
                  <a:lnTo>
                    <a:pt x="162093" y="67635"/>
                  </a:lnTo>
                  <a:lnTo>
                    <a:pt x="166536" y="62571"/>
                  </a:lnTo>
                  <a:lnTo>
                    <a:pt x="174939" y="55125"/>
                  </a:lnTo>
                  <a:lnTo>
                    <a:pt x="179345" y="53263"/>
                  </a:lnTo>
                  <a:lnTo>
                    <a:pt x="226118" y="53263"/>
                  </a:lnTo>
                  <a:lnTo>
                    <a:pt x="224816" y="50369"/>
                  </a:lnTo>
                  <a:lnTo>
                    <a:pt x="223984" y="49202"/>
                  </a:lnTo>
                  <a:lnTo>
                    <a:pt x="154395" y="49202"/>
                  </a:lnTo>
                  <a:lnTo>
                    <a:pt x="153727" y="32461"/>
                  </a:lnTo>
                  <a:close/>
                </a:path>
                <a:path w="369570" h="190500">
                  <a:moveTo>
                    <a:pt x="192118" y="145896"/>
                  </a:moveTo>
                  <a:lnTo>
                    <a:pt x="157410" y="145896"/>
                  </a:lnTo>
                  <a:lnTo>
                    <a:pt x="159715" y="146491"/>
                  </a:lnTo>
                  <a:lnTo>
                    <a:pt x="162280" y="146975"/>
                  </a:lnTo>
                  <a:lnTo>
                    <a:pt x="167934" y="147718"/>
                  </a:lnTo>
                  <a:lnTo>
                    <a:pt x="170760" y="147904"/>
                  </a:lnTo>
                  <a:lnTo>
                    <a:pt x="181993" y="147904"/>
                  </a:lnTo>
                  <a:lnTo>
                    <a:pt x="189765" y="146693"/>
                  </a:lnTo>
                  <a:lnTo>
                    <a:pt x="192118" y="145896"/>
                  </a:lnTo>
                  <a:close/>
                </a:path>
                <a:path w="369570" h="190500">
                  <a:moveTo>
                    <a:pt x="226118" y="53263"/>
                  </a:moveTo>
                  <a:lnTo>
                    <a:pt x="187079" y="53263"/>
                  </a:lnTo>
                  <a:lnTo>
                    <a:pt x="189849" y="53915"/>
                  </a:lnTo>
                  <a:lnTo>
                    <a:pt x="194682" y="56520"/>
                  </a:lnTo>
                  <a:lnTo>
                    <a:pt x="203587" y="81965"/>
                  </a:lnTo>
                  <a:lnTo>
                    <a:pt x="203512" y="94692"/>
                  </a:lnTo>
                  <a:lnTo>
                    <a:pt x="179346" y="126415"/>
                  </a:lnTo>
                  <a:lnTo>
                    <a:pt x="221800" y="126415"/>
                  </a:lnTo>
                  <a:lnTo>
                    <a:pt x="232162" y="87139"/>
                  </a:lnTo>
                  <a:lnTo>
                    <a:pt x="232162" y="78350"/>
                  </a:lnTo>
                  <a:lnTo>
                    <a:pt x="231232" y="70436"/>
                  </a:lnTo>
                  <a:lnTo>
                    <a:pt x="227512" y="56363"/>
                  </a:lnTo>
                  <a:lnTo>
                    <a:pt x="226118" y="53263"/>
                  </a:lnTo>
                  <a:close/>
                </a:path>
                <a:path w="369570" h="190500">
                  <a:moveTo>
                    <a:pt x="197017" y="29946"/>
                  </a:moveTo>
                  <a:lnTo>
                    <a:pt x="186156" y="29946"/>
                  </a:lnTo>
                  <a:lnTo>
                    <a:pt x="182401" y="30394"/>
                  </a:lnTo>
                  <a:lnTo>
                    <a:pt x="154395" y="49202"/>
                  </a:lnTo>
                  <a:lnTo>
                    <a:pt x="223984" y="49202"/>
                  </a:lnTo>
                  <a:lnTo>
                    <a:pt x="217751" y="40466"/>
                  </a:lnTo>
                  <a:lnTo>
                    <a:pt x="213381" y="36649"/>
                  </a:lnTo>
                  <a:lnTo>
                    <a:pt x="202968" y="31287"/>
                  </a:lnTo>
                  <a:lnTo>
                    <a:pt x="197017" y="29946"/>
                  </a:lnTo>
                  <a:close/>
                </a:path>
                <a:path w="369570" h="190500">
                  <a:moveTo>
                    <a:pt x="285794" y="32461"/>
                  </a:moveTo>
                  <a:lnTo>
                    <a:pt x="252641" y="32461"/>
                  </a:lnTo>
                  <a:lnTo>
                    <a:pt x="293016" y="88706"/>
                  </a:lnTo>
                  <a:lnTo>
                    <a:pt x="250469" y="145846"/>
                  </a:lnTo>
                  <a:lnTo>
                    <a:pt x="283397" y="145846"/>
                  </a:lnTo>
                  <a:lnTo>
                    <a:pt x="309448" y="107563"/>
                  </a:lnTo>
                  <a:lnTo>
                    <a:pt x="341714" y="107563"/>
                  </a:lnTo>
                  <a:lnTo>
                    <a:pt x="328000" y="88482"/>
                  </a:lnTo>
                  <a:lnTo>
                    <a:pt x="341069" y="69790"/>
                  </a:lnTo>
                  <a:lnTo>
                    <a:pt x="311391" y="69790"/>
                  </a:lnTo>
                  <a:lnTo>
                    <a:pt x="285794" y="32461"/>
                  </a:lnTo>
                  <a:close/>
                </a:path>
                <a:path w="369570" h="190500">
                  <a:moveTo>
                    <a:pt x="341714" y="107563"/>
                  </a:moveTo>
                  <a:lnTo>
                    <a:pt x="309448" y="107563"/>
                  </a:lnTo>
                  <a:lnTo>
                    <a:pt x="335404" y="145846"/>
                  </a:lnTo>
                  <a:lnTo>
                    <a:pt x="369227" y="145846"/>
                  </a:lnTo>
                  <a:lnTo>
                    <a:pt x="341714" y="107563"/>
                  </a:lnTo>
                  <a:close/>
                </a:path>
                <a:path w="369570" h="190500">
                  <a:moveTo>
                    <a:pt x="367169" y="32461"/>
                  </a:moveTo>
                  <a:lnTo>
                    <a:pt x="336586" y="32461"/>
                  </a:lnTo>
                  <a:lnTo>
                    <a:pt x="311391" y="69790"/>
                  </a:lnTo>
                  <a:lnTo>
                    <a:pt x="341069" y="69790"/>
                  </a:lnTo>
                  <a:lnTo>
                    <a:pt x="367169" y="32461"/>
                  </a:lnTo>
                  <a:close/>
                </a:path>
                <a:path w="369570" h="190500">
                  <a:moveTo>
                    <a:pt x="0" y="121615"/>
                  </a:moveTo>
                  <a:lnTo>
                    <a:pt x="0" y="145389"/>
                  </a:lnTo>
                  <a:lnTo>
                    <a:pt x="2157" y="145770"/>
                  </a:lnTo>
                  <a:lnTo>
                    <a:pt x="27828" y="148132"/>
                  </a:lnTo>
                  <a:lnTo>
                    <a:pt x="30135" y="148132"/>
                  </a:lnTo>
                  <a:lnTo>
                    <a:pt x="70538" y="139569"/>
                  </a:lnTo>
                  <a:lnTo>
                    <a:pt x="87259" y="125044"/>
                  </a:lnTo>
                  <a:lnTo>
                    <a:pt x="25783" y="125044"/>
                  </a:lnTo>
                  <a:lnTo>
                    <a:pt x="20156" y="124730"/>
                  </a:lnTo>
                  <a:lnTo>
                    <a:pt x="9128" y="123478"/>
                  </a:lnTo>
                  <a:lnTo>
                    <a:pt x="4248" y="122648"/>
                  </a:lnTo>
                  <a:lnTo>
                    <a:pt x="0" y="121615"/>
                  </a:lnTo>
                  <a:close/>
                </a:path>
                <a:path w="369570" h="190500">
                  <a:moveTo>
                    <a:pt x="86868" y="0"/>
                  </a:moveTo>
                  <a:lnTo>
                    <a:pt x="2743" y="0"/>
                  </a:lnTo>
                  <a:lnTo>
                    <a:pt x="2743" y="77495"/>
                  </a:lnTo>
                  <a:lnTo>
                    <a:pt x="31333" y="77495"/>
                  </a:lnTo>
                  <a:lnTo>
                    <a:pt x="39804" y="77854"/>
                  </a:lnTo>
                  <a:lnTo>
                    <a:pt x="65836" y="92937"/>
                  </a:lnTo>
                  <a:lnTo>
                    <a:pt x="65836" y="108412"/>
                  </a:lnTo>
                  <a:lnTo>
                    <a:pt x="31521" y="125044"/>
                  </a:lnTo>
                  <a:lnTo>
                    <a:pt x="87259" y="125044"/>
                  </a:lnTo>
                  <a:lnTo>
                    <a:pt x="93231" y="113976"/>
                  </a:lnTo>
                  <a:lnTo>
                    <a:pt x="94869" y="107031"/>
                  </a:lnTo>
                  <a:lnTo>
                    <a:pt x="94869" y="90575"/>
                  </a:lnTo>
                  <a:lnTo>
                    <a:pt x="66701" y="58672"/>
                  </a:lnTo>
                  <a:lnTo>
                    <a:pt x="46054" y="55321"/>
                  </a:lnTo>
                  <a:lnTo>
                    <a:pt x="28117" y="55321"/>
                  </a:lnTo>
                  <a:lnTo>
                    <a:pt x="28117" y="25603"/>
                  </a:lnTo>
                  <a:lnTo>
                    <a:pt x="86868" y="25603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6547" y="5028869"/>
              <a:ext cx="251720" cy="1729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6342" y="4998923"/>
              <a:ext cx="107568" cy="1608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194408" y="4913883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#44FF44;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4639" y="524408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 panose="020B0609020204030204"/>
                <a:cs typeface="Consolas" panose="020B0609020204030204"/>
              </a:rPr>
              <a:t>}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Presentation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Consolas</vt:lpstr>
      <vt:lpstr>Wingdings</vt:lpstr>
      <vt:lpstr>Calibri</vt:lpstr>
      <vt:lpstr>Microsoft YaHei</vt:lpstr>
      <vt:lpstr>Arial Unicode MS</vt:lpstr>
      <vt:lpstr>Office Theme</vt:lpstr>
      <vt:lpstr>PowerPoint 演示文稿</vt:lpstr>
      <vt:lpstr>Module Overview</vt:lpstr>
      <vt:lpstr>When the complaint box isn’t big enough</vt:lpstr>
      <vt:lpstr>Resize</vt:lpstr>
      <vt:lpstr>PowerPoint 演示文稿</vt:lpstr>
      <vt:lpstr>Rounded Corners</vt:lpstr>
      <vt:lpstr>CSS3 Demos Web Site</vt:lpstr>
      <vt:lpstr>Providing depth and perspective to what we display</vt:lpstr>
      <vt:lpstr>Box Shadows</vt:lpstr>
      <vt:lpstr>Complex Box Shadows</vt:lpstr>
      <vt:lpstr>CSS3 Demos Web Site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steve</cp:lastModifiedBy>
  <cp:revision>13</cp:revision>
  <dcterms:created xsi:type="dcterms:W3CDTF">2021-06-22T17:18:00Z</dcterms:created>
  <dcterms:modified xsi:type="dcterms:W3CDTF">2022-05-06T12:20:12Z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75C7391270E74C9E88667F700C90E485</vt:lpwstr>
  </property>
  <property fmtid="{D5CDD505-2E9C-101B-9397-08002B2CF9AE}" pid="3" name="KSOProductBuildVer">
    <vt:lpwstr>1033-11.2.0.11074</vt:lpwstr>
  </property>
</Properties>
</file>